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184C"/>
    <a:srgbClr val="1377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59E3B-CBC9-47F9-958D-803F072A5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60984" y="1354724"/>
            <a:ext cx="6307015" cy="1655762"/>
          </a:xfrm>
        </p:spPr>
        <p:txBody>
          <a:bodyPr anchor="b"/>
          <a:lstStyle>
            <a:lvl1pPr algn="ctr">
              <a:defRPr sz="6000">
                <a:solidFill>
                  <a:srgbClr val="07184C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1CC162-60AA-4B32-8626-2EBDBC2A6D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532" y="3588679"/>
            <a:ext cx="9143999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7184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8A5AC5-A698-4C92-9052-A77964780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0D4A5-DE45-466A-957B-2813F41C5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B88B8-1A62-4DE0-B6DB-22313961B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2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9B327-A415-4E7C-93B1-02413350B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FCDE4E-4BB5-43D3-A966-3D0D846277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BF16D-AFCC-4D24-B5BE-3F95D696C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CC4341-21A1-4E1D-8699-AF607214D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B5B45-4A3F-4B8F-B3A6-611C7869C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604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25FF5F-C9EB-470A-82E2-485E66C2EA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EB8FC-5E7B-41CC-9BD0-BA88481F15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BC3D35-410B-4EAF-B67E-11B8EC643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DB6E88-D983-422C-BEA7-8AD8D7567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F9967-DF14-47A8-A96A-8B198A144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230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C0E4C-6642-4EFB-A5F1-E15659CDC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3CA61-251B-442D-9E36-CB595840C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2FE66C-E463-4561-8301-41572DDBA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D2DBBE-4EA0-4BEB-94B2-33026ECAD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73390-7435-48EA-B381-BF6D55E5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78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F5AC4-2E3D-4DF0-BF1F-1156F3774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FD8FBA-8B9E-4B97-814B-1FEB091D3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031D3-DC3E-4DC8-B2F4-D613A0C6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266F3-B2E8-4805-929D-672151493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3F2DD-0FF7-4B6B-B41A-B98F527E8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052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EBD9E-66AC-4983-8CA8-36FC69B73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7D8D4-AF1D-45F6-8BBB-0D32F99B77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ECDD71-9AA4-4916-BF0D-D317DC36CE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696272-2B70-4B7C-8F42-03562FD31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20EB63-C5AA-4DEF-8A22-7D05DA0BF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FF1E03-22EC-4087-9728-A5691ACA7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51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DAE7F-85F2-417D-9EAB-C9A5F3FBC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461C6B-F079-41D1-9749-C3758D8DF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10386F-70EE-42BA-8ACD-2736E6296E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FB7AF-7411-4A55-9FF6-2838FE99EA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24D54E-5D6B-4E09-9559-4238E2FCD6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37B1D8-CC26-48A3-B17F-5BD679E21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2D8BD4-2FB9-4BAD-AF37-5050F9925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AFFE9F-4B8D-4014-8F72-FF34466FB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45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F1188-796A-4E60-A44A-9B38A42C0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73570D-8338-4B08-A6E2-C95E2D313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2A0CEC-AE02-493C-BA20-F9745D0CA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AC162A-08DA-4D02-A42E-F7DA70687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8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9DEBE1-F000-47B3-B3C2-D937A6E67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B1987C-D43A-4E43-8250-67BAF7756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327759-1168-45A9-BA35-DA03C7766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06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8B452-9E60-431F-B1B0-70C5840F3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7D3D65-9185-4E7B-A991-32F3F002A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D86394-85BC-4A03-8137-CC6F5D6062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2FB4FB-BF80-414B-BED7-463C47B96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ACCB80-0275-4161-8EB3-1FC136C94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BF7533-B2CD-42C3-9869-134C39DB0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877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41EE1-7CA3-45C2-AF96-042F84C47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0D662E-E67F-4C89-B421-12F8C21708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BA98B2-345B-4DCE-B04C-84C5C8EEA9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CEC0D-06B5-412D-A723-F64EBB4AF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6DF396-D005-4DD3-B02A-092C9CA85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BE9B13-6EE6-44CA-ADFC-6E2B75D5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46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B96318-E3C8-41B0-B721-6E4C0A61D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950600-9C96-4106-8D7B-98E69B0D5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9139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3F34C-6AAB-4225-B578-D394B8929D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6D6EC-D9E1-4A5D-8671-89E04F6E78FD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7A2F0-AA75-4DFF-A57C-03BF098DDA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DCB8E-2FCB-4878-AD9A-3413A853BD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3BCB3-0FF6-4F84-8F6D-41306CC7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0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13778E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13778E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13778E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3778E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3778E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3778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887DB-2548-4D25-9FDA-5774803B2A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EF91BA-3AEF-4D81-A780-CA6DD4D1A3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35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BE3C4-F34F-448C-81A3-F2745AF84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7B0A31-968F-48D7-94EE-1B4387CE4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105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1</cp:revision>
  <dcterms:created xsi:type="dcterms:W3CDTF">2022-04-21T12:07:28Z</dcterms:created>
  <dcterms:modified xsi:type="dcterms:W3CDTF">2022-04-21T12:07:44Z</dcterms:modified>
</cp:coreProperties>
</file>