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FC297-7427-4BC5-B987-B85577E468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04714" y="1122363"/>
            <a:ext cx="6363286" cy="1902191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9B7B2F-0ACF-44B2-A168-06D498C0DF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9317" y="3602038"/>
            <a:ext cx="6133514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18E09-CD2E-4945-99F3-92CAC9E1F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80-FF9F-4226-A749-C1FDC61DF32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74DC9-92D0-4870-884F-84F775550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CCF2EC-FFFD-49B2-B4D0-D0022FD9D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E5C5-75AC-4B1B-BE10-FC1FF68BA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07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BA720-53B8-41E2-9468-AF6347853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52610D-8DE0-451E-83DE-8C43732F57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5C8483-054D-48B3-B5E9-2F3EDBDA7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80-FF9F-4226-A749-C1FDC61DF32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C4034C-F44E-44CB-8AB5-CF7AC4CF8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C2B863-123C-4964-857F-2BD5585B9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E5C5-75AC-4B1B-BE10-FC1FF68BA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703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E1F5C7-E0E8-4DEE-8B0C-C3D933B1C1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1AE3C5-D4CB-487B-B80A-F474858EF4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7BE56-35CE-48C0-AC83-0F9823A92D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80-FF9F-4226-A749-C1FDC61DF32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A44728-EC33-4509-8F88-55AE5F072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34473-F3ED-4939-8ED7-53B9C9149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E5C5-75AC-4B1B-BE10-FC1FF68BA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C7906-EB56-40E4-9730-4C0099DDA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67E04F-C0A9-4B95-A2AC-720ED7C08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F4203-3AA9-44F8-A284-F0BB6AFE1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80-FF9F-4226-A749-C1FDC61DF32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AD327F-6C40-4391-9620-21A6E9800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0E372-608D-4BB2-90D0-CA66073A6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E5C5-75AC-4B1B-BE10-FC1FF68BA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82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16B97-ABDA-49BD-887A-2CB831910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1F5E76-9ED7-45A3-ABAF-BA2093DCD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36180-6B1D-405C-96A8-F11E2443B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80-FF9F-4226-A749-C1FDC61DF32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7AEF34-D26C-4556-86C1-BAB70E056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24782-0CF2-43DE-95E6-C865BE5F8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E5C5-75AC-4B1B-BE10-FC1FF68BA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76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1E8A4-FD27-4D33-8146-9C9E4DDDA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E64323-94D2-4629-BD28-EDAE82D498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8DACBB-E59E-40F6-8D07-44BA1A28E4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638EC7-1E0C-4E35-A4B0-78FC286D9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80-FF9F-4226-A749-C1FDC61DF32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C5F4AB-2FCF-4127-9855-6C2CFEA39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205A24-A257-409F-BD85-ABF982C1F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E5C5-75AC-4B1B-BE10-FC1FF68BA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812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DACE7-2ABF-4C7D-B609-451808440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58A78D-240F-467B-9327-38AFC45910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8B863B-A53C-44AE-A97D-EDE75A4D50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968B58-C43D-4236-B9E6-B85CC246AE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984834-5EF6-4A7F-BF8F-C8F3EA5477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F5B699-2C59-43BB-AB88-8E23D90E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80-FF9F-4226-A749-C1FDC61DF32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C1469F-9B34-4D10-85A0-330E40F21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B82CBA-90AA-4E67-BE76-DD66179BF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E5C5-75AC-4B1B-BE10-FC1FF68BA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141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1B437-857E-4B4A-87B4-0D597E0FD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94C263-6616-4EAF-BB5E-E4AB2A5DE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80-FF9F-4226-A749-C1FDC61DF32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A16A84-2F1E-436E-9C04-70DA875F8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9BA717-7B9E-477E-98FD-1DAFCF249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E5C5-75AC-4B1B-BE10-FC1FF68BA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42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076D20-33A0-4401-9C06-ADC5B01D8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80-FF9F-4226-A749-C1FDC61DF32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56BD38-DE50-460C-9003-89E27354F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435FA3-8F21-40C8-9926-0E435EB16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E5C5-75AC-4B1B-BE10-FC1FF68BA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49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F5903-69E3-4E57-8020-39F617D78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98DBC-E97C-4C25-BBFC-C00A2D616E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541FF8-ABF6-4D57-B8E0-955BEBE8D0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23E434-CA10-4950-AC71-F77C4EBE7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80-FF9F-4226-A749-C1FDC61DF32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6607A7-B473-46E1-82B3-75EA3AB2A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CE0B92-C358-4549-A61B-BCC31F263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E5C5-75AC-4B1B-BE10-FC1FF68BA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60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8F7D1-23B7-4312-B52D-A48BACD35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73E78B-DF59-4A5C-ADBC-BDDE4D9BE5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F63BE5-0903-4310-BB8D-7B515D3965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50DE17-7149-4375-8A38-E2F77360A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15E80-FF9F-4226-A749-C1FDC61DF32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F54EED-04F7-45FA-8556-9AB23B2E6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33DC46-2E0B-414E-BA87-6C3F0F5CC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E5C5-75AC-4B1B-BE10-FC1FF68BA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34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FF2C0E-FF9B-4442-9D76-3C2C71408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1EB3DC-22BB-4D19-8B0C-2E8D4DAD2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57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7F0AE-2F56-482D-B89D-C904381105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15E80-FF9F-4226-A749-C1FDC61DF329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1AEEA-6865-4B17-A321-308EE3F626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A1BB4-3029-4602-885B-0B6AA976CC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CE5C5-75AC-4B1B-BE10-FC1FF68BA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363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354F2-7E49-49F4-B953-8F9832E894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7B2968-3962-4FCC-BE98-CE707AAC0B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490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49A8B-842C-406F-88F6-87D4C44AC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9E33D-A6ED-4D69-8FDC-0BB4E22FFD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706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RM EVENTS</dc:creator>
  <cp:lastModifiedBy>RM EVENTS</cp:lastModifiedBy>
  <cp:revision>1</cp:revision>
  <dcterms:created xsi:type="dcterms:W3CDTF">2022-04-21T12:03:29Z</dcterms:created>
  <dcterms:modified xsi:type="dcterms:W3CDTF">2022-04-21T12:03:44Z</dcterms:modified>
</cp:coreProperties>
</file>