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ECAC8-71A6-4450-9CAD-5D2103832F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858963"/>
            <a:ext cx="7765366" cy="2387600"/>
          </a:xfrm>
        </p:spPr>
        <p:txBody>
          <a:bodyPr anchor="b"/>
          <a:lstStyle>
            <a:lvl1pPr algn="l">
              <a:defRPr sz="6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F1A5C5-638B-48B5-9DDF-037098833A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473575"/>
            <a:ext cx="7765366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D250A3-5B91-44C5-BBF0-1A090C2D4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AEB6-DFEB-4949-8163-0038D50BC6EC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6ACA68-0970-428E-BAEB-ED8E86507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24AE6-4CCA-4D9E-A63F-657E9FDFA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639F-F6AA-4558-8421-35687CBBC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89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E6CCF-92D6-4AF4-A26F-5FD48044A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9037C6-8AD0-4306-9CDF-0377CE04FF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96504B-522A-4637-8E5D-CB5DE32C0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AEB6-DFEB-4949-8163-0038D50BC6EC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CBEBC-6D10-470E-96A1-AFB99CB9D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6811B8-0560-4868-ADA1-FC8433997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639F-F6AA-4558-8421-35687CBBC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744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B69513-DC9C-4606-8131-1AD0488B90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67BA8A-9DE7-4D2A-8E1B-D0B857A38E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538A66-7896-48C2-B7CD-0E5EFBDBF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AEB6-DFEB-4949-8163-0038D50BC6EC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3FE4DD-A99E-4E7B-96F1-6ED748DA7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0C495-E00F-4CE8-AAEA-BB7B63C1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639F-F6AA-4558-8421-35687CBBC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028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A60DB-B836-478B-9B58-89022C45A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E3C21-1E0C-459D-A64B-EDD71A3C4B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E114A0-D119-4E06-974F-2CF8A7E3C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AEB6-DFEB-4949-8163-0038D50BC6EC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B0395A-E7FD-443B-AE31-06B2B9BD4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6514D-5F7C-4719-B16E-282AC24CF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639F-F6AA-4558-8421-35687CBBC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269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6FFA9-ABF8-4CC6-B82D-D837FCC68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50BCC0-1627-4481-982E-6DA55B4D1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A0994-128A-4BF5-BC33-242E5AFD0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AEB6-DFEB-4949-8163-0038D50BC6EC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6082C-91A0-47F1-83AC-CB1C4BEB7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FB6F3-4137-44AF-9D7E-B61708C55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639F-F6AA-4558-8421-35687CBBC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13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7550F-CAD4-41C2-A938-3EBC2312E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E7276-953A-4930-A5FF-65750A09B3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441042-5944-421C-8E51-80969F4A91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29E300-2C1E-47C5-A769-6DBFAFEFC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AEB6-DFEB-4949-8163-0038D50BC6EC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DA5BF3-1102-4201-B1F0-18D0B7471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D868D4-C359-425A-8803-CACBCCF66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639F-F6AA-4558-8421-35687CBBC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40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68B84-BE75-45A4-973C-D4EAA3840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EDD947-F1A1-4B46-91FE-0575F417E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72FDD5-9CB3-48D0-B01F-3A979310E8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5EB32C-CA95-4B1F-90B4-C254F742E4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F69A79-1B11-4A03-B203-3750F90413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821F05-5F1A-4515-84BD-86E6CDB50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AEB6-DFEB-4949-8163-0038D50BC6EC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8639FE-916F-478C-B4EF-F0A353004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9FE949-C95A-4CCC-B0E8-47BBD5506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639F-F6AA-4558-8421-35687CBBC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291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96B40-D436-4D4B-BB3F-1AEED996F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570355-2A1D-4BFF-8EB1-2EAF73F35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AEB6-DFEB-4949-8163-0038D50BC6EC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80299D-2CC8-4C0C-A09A-34B4638CE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C73CC0-B5DB-444F-BF0D-9A442F021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639F-F6AA-4558-8421-35687CBBC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104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4FD4F6-26DE-42DB-B2B7-26F665738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AEB6-DFEB-4949-8163-0038D50BC6EC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D9E3A7-C8EC-4F8B-95AD-86ADFFD3B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71D1C9-2315-4011-87D8-4377E7C58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639F-F6AA-4558-8421-35687CBBC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498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5B69A-75D4-4F67-9B04-BDCD52B99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54E090-B1A1-4005-B894-072EBA667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C1C97B-8310-418B-978F-89D0BE98C9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4125A7-87E0-4849-91EE-9720FF53F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AEB6-DFEB-4949-8163-0038D50BC6EC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F31528-E694-433F-88E8-393E8948C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619FAA-2574-4527-8572-FA6E77E2D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639F-F6AA-4558-8421-35687CBBC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19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57B73-4A7C-4F85-9929-4FB1A9400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76C84C-3670-47B2-8E8A-D99A1E0735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8C8050-4902-45C0-8D18-108154A2EE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5686E-3D5D-43D8-B121-FC09253EE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AEB6-DFEB-4949-8163-0038D50BC6EC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33A5C4-2E66-4365-8D90-9AACDB427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A4C4B8-D113-41EA-83ED-35739D62D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C639F-F6AA-4558-8421-35687CBBC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20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DFC50F-E4D8-4964-971D-E8A83F7D4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0CE357-D930-4484-B0B4-559748D640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10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2310C-550D-4FC5-A8DE-F071A2C576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3AEB6-DFEB-4949-8163-0038D50BC6EC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4FF213-5E72-429D-81B8-0F7455B0FF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BDFC1-7370-4CF6-9A77-E9822BD16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C639F-F6AA-4558-8421-35687CBBC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505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D07BA-4E73-4997-87D9-E4A2882B15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64ACD0-499A-4D88-9A7E-2C5B94604A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929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67FF-B0C7-4CBD-81E1-CF24B7296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45EB1C-315E-44A6-AF0A-30C81C98E9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462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1</cp:revision>
  <dcterms:created xsi:type="dcterms:W3CDTF">2022-04-27T15:01:27Z</dcterms:created>
  <dcterms:modified xsi:type="dcterms:W3CDTF">2022-04-27T15:01:47Z</dcterms:modified>
</cp:coreProperties>
</file>