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C8E15-81A7-43FF-AFB6-F490988E51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382" y="1668926"/>
            <a:ext cx="7366781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C73417-D53D-407C-AB32-72F557F641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6382" y="4473575"/>
            <a:ext cx="6874412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F23BE8-2186-4899-A85B-4C78361B9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A909C-D2F4-4C2F-B189-D661A3541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F509E-94CB-423F-A748-F1CE118BF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6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A91F8-3F85-4203-AF74-9C09C4C2A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C77072-7DED-4D54-9558-A60BD0D67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2AA74-28D3-41AC-99F9-DED93D4C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4E71A-0ADB-4658-B0F5-CF86F37CA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598F2-EE61-4A18-9CF8-0FE18C42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1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47A9AD-7457-49C3-A0F5-853884C7C0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9FA21-E2FA-4C02-8696-93FB406EA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A75F2-DFB3-4120-A9AA-D66A5FF6F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F163D-81C0-47FC-9599-ECDB106A9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91986-8120-4C13-AE80-9079CDBCA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8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D2A13-B06F-4591-88CF-8B117C3E9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DD962-2AB5-4C2C-BC3F-5CA860A80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AC46A-A0C8-40D6-B8F8-879E2B886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A2D2C-C3C0-43D2-A3D7-EAC749F9B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71FB-F632-4BFC-B8C2-0C1FD1C2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4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06B21-8CB2-4D5A-BE99-09CF55B7E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0E4BA4-02EE-4E37-B9E3-8871E543F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4C41C-F47A-458D-B474-7B905EDC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D9405-DDA6-4188-86B1-E9C0FB444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146B3-E5E6-4DE3-B2E8-A838175B0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9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2A524-AEE3-4695-98ED-FB897F34F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3C9B0-48E0-4A8E-9FCF-C64A168AE1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DE6D1-AD77-4344-BEBB-755F1B762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7198B-9898-4B7D-AA81-C3FD5A56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0E2077-A9B8-4F28-989D-EA933832B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09A06-7411-45BD-9363-ADED83E8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0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2D747-6402-48DD-AEB2-BFC478D07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19D06-2DC9-44EB-88EB-25C6EADE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C8640D-115B-454F-A74E-2119B3A325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F81B5-B3D9-4619-9A6D-E7D159B113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95B818-BCA7-4D5B-A5B6-238D0E90FA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30A88F-D46C-4878-B75E-443443173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84781C-4CBB-499B-8235-C85D7208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F2E039-5CBB-4823-A1A1-17A986C0F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2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90FA1-A5F7-4875-95CD-A635335AC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07E11-EAE5-41ED-8980-4AB26C21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047816-8303-4145-831C-C8DA3041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D3680-D9F7-4557-BED9-AAAD89914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3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EEF46C-8BC6-4B28-BB09-C965FE830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55CF8D-02EF-4D18-9C63-E7E13296B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E0AB4-23CE-4971-9F8A-8D349C34D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0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B4895-FC91-4431-BDDD-2F778D428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73991-BF60-4A9A-8A7E-29B788D1C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94BB9-C386-4057-B8C3-64C2FBD9F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D2D8F-561E-4BBA-B200-D6EF3F46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FAC-AF53-41C0-9D59-70D1D7FFA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66ECB-0625-471E-A08E-D776CCCA1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6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32F6-374F-4AFC-9DF3-84EFC1B8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5F29BD-14E2-4909-9DD4-CF1056960C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90604F-9DA4-44D8-9D45-E5FEB1F78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C7469-A08D-4AB9-913B-F8D64918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2A28F-CF07-4705-B4B9-BC021831C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886EAD-ADBA-4EBD-9592-9DE3709E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6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09FCE9-EA3B-4078-A2EC-E324B7F52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7E81DB-3DB5-4D82-9167-E0552EBDF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25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19E93-39D2-4B8F-8176-DB8D213787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FDFED-DD70-4CF8-9D02-6224365AA4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AE133-EC04-436D-AAB6-335D54085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EB2D8-ED39-41B3-AA37-7CA21EE07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B2B8-608E-4017-B409-0C0F294F9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0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40A84-7825-4588-B9E7-4C505751C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383" y="1871002"/>
            <a:ext cx="6874411" cy="218552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59E9A7-73F4-49FE-B71D-7BB061F41A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2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B47A9-C398-4F18-AA06-7D0D74C3F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31FC9-F81D-46B7-AC00-3A914C9BA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19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2022-04-27T14:28:21Z</dcterms:created>
  <dcterms:modified xsi:type="dcterms:W3CDTF">2022-04-27T14:28:53Z</dcterms:modified>
</cp:coreProperties>
</file>