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BC11"/>
    <a:srgbClr val="E3C143"/>
    <a:srgbClr val="FF8FB4"/>
    <a:srgbClr val="FF2F8A"/>
    <a:srgbClr val="E32A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5"/>
    <p:restoredTop sz="94674"/>
  </p:normalViewPr>
  <p:slideViewPr>
    <p:cSldViewPr snapToGrid="0">
      <p:cViewPr varScale="1">
        <p:scale>
          <a:sx n="110" d="100"/>
          <a:sy n="110" d="100"/>
        </p:scale>
        <p:origin x="19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A2185-0ECD-D07D-E7CD-EC4C34F999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62338"/>
            <a:ext cx="9144000" cy="1449670"/>
          </a:xfrm>
        </p:spPr>
        <p:txBody>
          <a:bodyPr anchor="b"/>
          <a:lstStyle>
            <a:lvl1pPr algn="ctr">
              <a:defRPr sz="6000">
                <a:solidFill>
                  <a:srgbClr val="E3C14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6F133F-970E-0947-8F8A-5091E8794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1200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577877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87208-FC97-3159-B256-140435E4C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473F9D-80F8-07F8-6AC1-FA318E4B02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78C8F-1456-1A9C-3076-DE2D306E1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63FF7-1818-ED90-A51C-126208014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AE507-778B-9885-3A18-54206090B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5437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526E1E-4658-5549-6570-AC82A13ED3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09A26-CACA-1330-4CD4-9279B7655B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46CB1-AACC-30A7-1E54-6C0F70EE0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6CB7B-0458-2942-1E66-6B4A77193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14A43-B134-3941-8DFF-F145E34B4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8245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40AB3-E099-A193-34B1-EC4A81FDF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5AB36-C4E1-53AA-DE31-0CD1146C7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6075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61E5B-0A78-4D39-EB4D-CA4710883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FFF84-9C8B-59E1-FD0B-3C4B1B210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ACEFB-8403-F5A3-6247-F15A0734E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F329D-E538-5342-667D-B5AA11E61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745E7-3283-2046-0143-F0A422021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6441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79AF3-2322-499A-F4F5-6FA98482E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C0F8D-80D8-4991-6E50-7777DC3B25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8941C-AD4E-6CB1-886A-CEBD187CA6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78565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4BF86-2BAE-70AF-E830-9DD3C3A66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81DD9B-6EE0-7B33-4509-D2EBFDC0E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523F75-E8D7-5668-1E2D-4E1E19FE8F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6DE4D-A91B-73A0-49D7-4FB93F7EA0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3DE7DC-CC5B-C3C4-D292-7E4FA10460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8D76A7-5FFB-1406-AE87-C3AC8192E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A46CB-0347-E988-7752-54751A29E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F25D38-35E7-3102-6FF0-0664019B7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960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58561-A2FB-F74F-3E45-68F7BD6FC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B46D5E-3222-A5D4-97B3-8252F2FF4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CB6D17-3A5D-7E24-BD69-77A7FE5F6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03976-5AAC-2A09-D8D2-D3E159659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22533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17DCD-B450-1A51-533C-0679CC03E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966D5-B3A1-FDE7-6780-5DE71DC158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2148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D100E-F131-A71D-F1EF-40CEF950E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0FB9-987B-F380-2372-F9C2B0DD2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456596-56F1-C644-0501-4D3B51BED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A9E21-0C34-E0D0-C703-46141E845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2C271-2205-E053-FDA0-D347E0E6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37D36-F270-464E-E6BA-A611E12D3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51356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85CDA-4BF5-0194-8A77-6EB77CF59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96215-AAF7-3C5B-4D12-5F8DF3BD1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6B592B-9DD5-1FEB-FA73-C17C75863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E536B5-CECF-E880-1BC8-AB84A8DFE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37ECA-0331-B2FC-BCA3-7CFEBBE2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3A58DA-C742-ADAD-19DE-577986074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7722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39B737-98F9-0277-BDA8-EA6CD8CE7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B4020-2D81-88E1-381D-68767099E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3549B-45F4-2189-F2B3-A91AE7259A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3E360-1DA0-A46E-E812-7B5384CE6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6666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E3C14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B4E5F22-34B6-06F4-0CCE-CE64505373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8113" y="3185930"/>
            <a:ext cx="8125857" cy="1157992"/>
          </a:xfrm>
        </p:spPr>
        <p:txBody>
          <a:bodyPr>
            <a:normAutofit/>
          </a:bodyPr>
          <a:lstStyle/>
          <a:p>
            <a:pPr algn="l"/>
            <a:endParaRPr lang="en-EG" sz="5400" dirty="0">
              <a:solidFill>
                <a:srgbClr val="F5BC11"/>
              </a:solidFill>
              <a:latin typeface="+mn-lt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6DC6405-071F-86B7-D254-E13C43FBC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8113" y="4389054"/>
            <a:ext cx="8125856" cy="1157992"/>
          </a:xfrm>
        </p:spPr>
        <p:txBody>
          <a:bodyPr/>
          <a:lstStyle/>
          <a:p>
            <a:pPr algn="l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22147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00B46-8A42-FCEE-867E-68B940ACE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AB467-6CEB-B772-A7F2-D97FE1E1C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21387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 2013 - 2022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6</cp:revision>
  <dcterms:created xsi:type="dcterms:W3CDTF">2023-01-01T10:53:30Z</dcterms:created>
  <dcterms:modified xsi:type="dcterms:W3CDTF">2023-06-18T12:33:47Z</dcterms:modified>
</cp:coreProperties>
</file>