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89C0"/>
    <a:srgbClr val="EEC02E"/>
    <a:srgbClr val="957E8E"/>
    <a:srgbClr val="EB2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99"/>
    <p:restoredTop sz="94674"/>
  </p:normalViewPr>
  <p:slideViewPr>
    <p:cSldViewPr snapToGrid="0">
      <p:cViewPr varScale="1">
        <p:scale>
          <a:sx n="112" d="100"/>
          <a:sy n="112" d="100"/>
        </p:scale>
        <p:origin x="23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A2185-0ECD-D07D-E7CD-EC4C34F999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EEC02E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6F133F-970E-0947-8F8A-5091E8794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389C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42750-D9AB-D31A-7D98-9693619EA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A5479-F1E8-7A0B-7E64-42CD9E1E8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7DDF8-6D52-B24E-5A44-8F3CDFE33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77877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87208-FC97-3159-B256-140435E4C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473F9D-80F8-07F8-6AC1-FA318E4B02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78C8F-1456-1A9C-3076-DE2D306E1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63FF7-1818-ED90-A51C-126208014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AE507-778B-9885-3A18-54206090B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5437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526E1E-4658-5549-6570-AC82A13ED3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09A26-CACA-1330-4CD4-9279B7655B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46CB1-AACC-30A7-1E54-6C0F70EE0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6CB7B-0458-2942-1E66-6B4A77193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14A43-B134-3941-8DFF-F145E34B4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8245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40AB3-E099-A193-34B1-EC4A81FDF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C02E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5AB36-C4E1-53AA-DE31-0CD1146C7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89C0"/>
                </a:solidFill>
              </a:defRPr>
            </a:lvl1pPr>
            <a:lvl2pPr>
              <a:defRPr>
                <a:solidFill>
                  <a:srgbClr val="2389C0"/>
                </a:solidFill>
              </a:defRPr>
            </a:lvl2pPr>
            <a:lvl3pPr>
              <a:defRPr>
                <a:solidFill>
                  <a:srgbClr val="2389C0"/>
                </a:solidFill>
              </a:defRPr>
            </a:lvl3pPr>
            <a:lvl4pPr>
              <a:defRPr>
                <a:solidFill>
                  <a:srgbClr val="2389C0"/>
                </a:solidFill>
              </a:defRPr>
            </a:lvl4pPr>
            <a:lvl5pPr>
              <a:defRPr>
                <a:solidFill>
                  <a:srgbClr val="2389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16075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61E5B-0A78-4D39-EB4D-CA4710883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FFF84-9C8B-59E1-FD0B-3C4B1B210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ACEFB-8403-F5A3-6247-F15A0734E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F329D-E538-5342-667D-B5AA11E61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745E7-3283-2046-0143-F0A422021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6441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79AF3-2322-499A-F4F5-6FA98482E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C0F8D-80D8-4991-6E50-7777DC3B25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8941C-AD4E-6CB1-886A-CEBD187CA6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7DFF97-CD57-0A7A-2E70-ADF83E156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ED9AD3-556B-2768-ACB9-7A4DC7CF5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F9B55-D3DC-ADC8-ADAC-A3F58485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78565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4BF86-2BAE-70AF-E830-9DD3C3A66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81DD9B-6EE0-7B33-4509-D2EBFDC0E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523F75-E8D7-5668-1E2D-4E1E19FE8F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6DE4D-A91B-73A0-49D7-4FB93F7EA0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3DE7DC-CC5B-C3C4-D292-7E4FA10460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960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58561-A2FB-F74F-3E45-68F7BD6FC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B46D5E-3222-A5D4-97B3-8252F2FF4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CB6D17-3A5D-7E24-BD69-77A7FE5F6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03976-5AAC-2A09-D8D2-D3E159659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22533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82E73E-781B-A723-07AD-E8363703D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5ABA27-363C-B163-1793-6C93418D6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11DCF0-1747-4A32-9CD5-BF9B36CE9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2148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D100E-F131-A71D-F1EF-40CEF950E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0FB9-987B-F380-2372-F9C2B0DD2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456596-56F1-C644-0501-4D3B51BED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A9E21-0C34-E0D0-C703-46141E845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2C271-2205-E053-FDA0-D347E0E6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37D36-F270-464E-E6BA-A611E12D3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51356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85CDA-4BF5-0194-8A77-6EB77CF59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96215-AAF7-3C5B-4D12-5F8DF3BD1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6B592B-9DD5-1FEB-FA73-C17C75863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E536B5-CECF-E880-1BC8-AB84A8DFE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37ECA-0331-B2FC-BCA3-7CFEBBE2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3A58DA-C742-ADAD-19DE-577986074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7722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39B737-98F9-0277-BDA8-EA6CD8CE7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B4020-2D81-88E1-381D-68767099E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79893"/>
            <a:ext cx="10515600" cy="36619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3549B-45F4-2189-F2B3-A91AE7259A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FB623-0BC1-1645-AE06-421BAFEBEAFF}" type="datetimeFigureOut">
              <a:rPr lang="en-EG" smtClean="0"/>
              <a:t>18/06/2023</a:t>
            </a:fld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3E360-1DA0-A46E-E812-7B5384CE6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6666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EEC02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389C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389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389C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389C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389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B4E5F22-34B6-06F4-0CCE-CE64505373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8612" y="3514380"/>
            <a:ext cx="7777909" cy="918375"/>
          </a:xfrm>
        </p:spPr>
        <p:txBody>
          <a:bodyPr>
            <a:normAutofit/>
          </a:bodyPr>
          <a:lstStyle/>
          <a:p>
            <a:pPr algn="l"/>
            <a:endParaRPr lang="en-EG" sz="4800" dirty="0">
              <a:latin typeface="+mn-lt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6DC6405-071F-86B7-D254-E13C43FBC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18612" y="4586347"/>
            <a:ext cx="7777909" cy="1157992"/>
          </a:xfrm>
        </p:spPr>
        <p:txBody>
          <a:bodyPr/>
          <a:lstStyle/>
          <a:p>
            <a:pPr algn="l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22147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2F008-877E-801E-1F62-C8EF6FB9B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99E6E-00C5-5A6C-C704-A4ADBDFB4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1066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 2013 - 2022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7</cp:revision>
  <dcterms:created xsi:type="dcterms:W3CDTF">2023-01-01T10:53:30Z</dcterms:created>
  <dcterms:modified xsi:type="dcterms:W3CDTF">2023-06-18T12:35:01Z</dcterms:modified>
</cp:coreProperties>
</file>