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E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 snapToGrid="0">
      <p:cViewPr varScale="1">
        <p:scale>
          <a:sx n="109" d="100"/>
          <a:sy n="109" d="100"/>
        </p:scale>
        <p:origin x="208" y="5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38CF7F-3134-1D31-8B1E-CC031F8701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CFFEBB5-3E74-6FAF-0002-BC57F5DAF04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0615850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714EAB-240F-B58D-E583-160FDF953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A3D5C62-72D1-2415-F8C8-8A6BBB6DA1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6F2F48-72A6-FECF-E5C3-60E15F1097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C55BC-DA95-6949-96BF-996E97E4C898}" type="datetimeFigureOut">
              <a:rPr lang="en-EG" smtClean="0"/>
              <a:t>07/05/2023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AEFE4D-72FF-EE44-B110-7B13D61002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42AF31-3B0A-8C18-C8BA-E440149D28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6F1C6-32BB-E543-8DE4-FB9F7973A83C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5594554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5593AA-94CB-76C6-0E66-715936EF96B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A788A3D-A5A5-82E0-3A22-FFCC9639316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F5CD7F-BD3F-5449-E2CB-72439C6E50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C55BC-DA95-6949-96BF-996E97E4C898}" type="datetimeFigureOut">
              <a:rPr lang="en-EG" smtClean="0"/>
              <a:t>07/05/2023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4EF58C-B90C-8AFD-C97E-6A7FDDE2E7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9976D3-8CCF-4078-24EC-3E4C38A405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6F1C6-32BB-E543-8DE4-FB9F7973A83C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234341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88E5F8-D596-D09D-B49E-051B75FE7E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EB4995-86BB-3BD2-1DAF-1D76B812CD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40986689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0EE456-C779-DA14-2BFE-1B9BAE97E4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F55926-7640-E783-2E51-7B411066C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852016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11C255-3D36-229E-3FD5-2D984E43D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5CD7A3-1CF1-BCEF-6823-8D091D05AAF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3AE4BD4-A3A3-C4E2-C703-DD88C332C1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7520532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06B8DD-983E-DE49-EDF8-A5B10ECA56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95AB23-E911-A83B-1286-5EF666CC83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363BBE9-13F5-6CCB-9283-395E87813C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5F1D36C-BB55-4713-4488-0C2FFAD93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327C0B3-569A-83A8-72CA-509D548E4A8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3979217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F9CC2A-9A74-DA0F-8355-F5AF49C0DC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399813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3D4CD5-718D-70C0-BCC1-338B43BD09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C55BC-DA95-6949-96BF-996E97E4C898}" type="datetimeFigureOut">
              <a:rPr lang="en-EG" smtClean="0"/>
              <a:t>07/05/2023</a:t>
            </a:fld>
            <a:endParaRPr lang="en-EG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4C14970-13AD-E2C8-F2DB-CA435D843E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EG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1C9BC1-8497-4533-74F7-F90F4689EA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6F1C6-32BB-E543-8DE4-FB9F7973A83C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6756448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729629-73FD-2F5B-3715-2A08ABC4FF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B75E8C-7401-15DD-FB22-105932C776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E295E6-E6BD-6459-AD76-3962EAFC67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FFA6015-E8B4-A3FD-D560-1FDB724847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C55BC-DA95-6949-96BF-996E97E4C898}" type="datetimeFigureOut">
              <a:rPr lang="en-EG" smtClean="0"/>
              <a:t>07/05/2023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2ED2B30-B15C-846D-E71D-03F6C17E52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171E6B-739A-36DA-FCEE-A35B1B554A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6F1C6-32BB-E543-8DE4-FB9F7973A83C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1735470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79BA53-E96F-EA26-61A6-8309F11B8F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58F076F-BF35-A0A0-D8B6-85F24C39C22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582EDB-A934-EF42-5993-92CD7A1500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C32247-67BC-FA53-5EE6-3B056EE0D4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C55BC-DA95-6949-96BF-996E97E4C898}" type="datetimeFigureOut">
              <a:rPr lang="en-EG" smtClean="0"/>
              <a:t>07/05/2023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C1E010-CD8F-6147-EB20-DD2E2A0B4B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0B039D-B611-1715-E4F4-61138CBBE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6F1C6-32BB-E543-8DE4-FB9F7973A83C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2008099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5AD415C-1F51-0582-1D82-F776051439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57BD34-FEDE-BDA9-6BFB-6A222CA8DD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7614CA-2C4D-86CC-0B62-E51877B1404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BC55BC-DA95-6949-96BF-996E97E4C898}" type="datetimeFigureOut">
              <a:rPr lang="en-EG" smtClean="0"/>
              <a:t>07/05/2023</a:t>
            </a:fld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92D97B-3017-C496-AE15-B063B1B10F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66F1C6-32BB-E543-8DE4-FB9F7973A83C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640189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E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917218-F787-6C03-FEC2-BA1A7A2958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96000" y="2221279"/>
            <a:ext cx="5978769" cy="1034683"/>
          </a:xfrm>
        </p:spPr>
        <p:txBody>
          <a:bodyPr/>
          <a:lstStyle/>
          <a:p>
            <a:endParaRPr lang="en-EG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4DCAA4F-E22C-7682-2D40-7122FA3F0A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95999" y="3602039"/>
            <a:ext cx="5978770" cy="618269"/>
          </a:xfrm>
        </p:spPr>
        <p:txBody>
          <a:bodyPr/>
          <a:lstStyle/>
          <a:p>
            <a:endParaRPr lang="en-EG" dirty="0"/>
          </a:p>
        </p:txBody>
      </p:sp>
    </p:spTree>
    <p:extLst>
      <p:ext uri="{BB962C8B-B14F-4D97-AF65-F5344CB8AC3E}">
        <p14:creationId xmlns:p14="http://schemas.microsoft.com/office/powerpoint/2010/main" val="11572249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59C3A5-76DF-EF10-D5D8-0E8C9564FD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E6C057-63B3-9F1F-4A28-8BCCA3C81C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4542032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91A610-F0A9-4D77-7C41-E6CDC76EF3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FE9A12-243C-7061-31B0-8460A433D0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1945672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Macintosh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RM EVENTS</dc:creator>
  <cp:lastModifiedBy>RM EVENTS</cp:lastModifiedBy>
  <cp:revision>3</cp:revision>
  <dcterms:created xsi:type="dcterms:W3CDTF">2023-03-20T09:24:52Z</dcterms:created>
  <dcterms:modified xsi:type="dcterms:W3CDTF">2023-05-07T08:09:24Z</dcterms:modified>
</cp:coreProperties>
</file>