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593"/>
    <a:srgbClr val="2867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5"/>
    <p:restoredTop sz="94674"/>
  </p:normalViewPr>
  <p:slideViewPr>
    <p:cSldViewPr snapToGrid="0">
      <p:cViewPr varScale="1">
        <p:scale>
          <a:sx n="110" d="100"/>
          <a:sy n="110" d="100"/>
        </p:scale>
        <p:origin x="192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59398-B79D-FA61-7441-F1BFD94916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7E1DD7-46D9-DF6A-CE60-B538A2CE60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5949D-F8A0-25C1-7659-482099406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295D-DD2C-FE48-BB90-3D17C0A6EECE}" type="datetimeFigureOut">
              <a:rPr lang="en-EG" smtClean="0"/>
              <a:t>07/05/2023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59026-EB6E-B93B-CB0B-E38F645AD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FCB62E-4814-A495-F039-BD9D2E39D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66BD-38BA-C046-881B-56762C0BC0F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21795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75CEC-89E7-2BAB-C2EB-3680F8E72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09CE82-8998-9303-2E20-2B48218F5E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90A4B4-D706-1E68-F1AD-0C76ADAF3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295D-DD2C-FE48-BB90-3D17C0A6EECE}" type="datetimeFigureOut">
              <a:rPr lang="en-EG" smtClean="0"/>
              <a:t>07/05/2023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33F615-2DC6-8CD3-5E13-A777E506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8E1CF9-EADE-FC49-8903-70D7523DB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66BD-38BA-C046-881B-56762C0BC0F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19946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9C50F6-19A8-70CF-CEEF-86CB8821F9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3BF015-5448-BF6D-3C78-312A1ED0E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7BA8E2-A2D2-C1A3-2C2D-19869893A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295D-DD2C-FE48-BB90-3D17C0A6EECE}" type="datetimeFigureOut">
              <a:rPr lang="en-EG" smtClean="0"/>
              <a:t>07/05/2023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637576-0746-6B5A-F3E6-CE51BBCCD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F8BAC2-9BFD-F56E-E9D3-F9AE5B237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66BD-38BA-C046-881B-56762C0BC0F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12062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858F5-8484-7F13-505C-A0CB122E1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FCB16-2427-B415-F6E7-862C392D41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9E4ACD-CF36-2306-4D9B-00382A22F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295D-DD2C-FE48-BB90-3D17C0A6EECE}" type="datetimeFigureOut">
              <a:rPr lang="en-EG" smtClean="0"/>
              <a:t>07/05/2023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4C9CD-9B7D-3A7F-515D-454C116B5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79334-EA8C-6FD8-F855-2EFABD616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66BD-38BA-C046-881B-56762C0BC0F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24366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A40FA-BAF8-7B1D-0B4E-45B79132C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657522-CA3F-6762-FE2F-09FF91760D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983970-D671-AAD7-18BD-B9EC6D53E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295D-DD2C-FE48-BB90-3D17C0A6EECE}" type="datetimeFigureOut">
              <a:rPr lang="en-EG" smtClean="0"/>
              <a:t>07/05/2023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CB5591-91D4-7D56-0970-79452F9AE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4CEED6-4853-C0BC-6A07-34CF276B4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66BD-38BA-C046-881B-56762C0BC0F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96882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5AC77-AABE-B152-A1CB-9484AF959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83853-EDB7-BE7D-38DB-A7FCB156B9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542389-2EA0-3BDB-1B6E-59BDE05ED6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5EBD7F-7FCD-1C02-A9CA-CB2E8B703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295D-DD2C-FE48-BB90-3D17C0A6EECE}" type="datetimeFigureOut">
              <a:rPr lang="en-EG" smtClean="0"/>
              <a:t>07/05/2023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AA35D6-2074-74D8-9524-AD68B942F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EEA2C7-D9A9-00B5-D5FE-FBDF0784A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66BD-38BA-C046-881B-56762C0BC0F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01341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CC649-B2B3-B716-5B63-AF490902A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939189-1845-25BF-34F7-0A173D499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C8CAFF-D062-3686-11B1-617B95992B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05EE6D-3837-DA00-7061-E72058E86D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CAC50F-00D7-1A3D-0700-89317AA9B7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6C9FD6-60A2-E6E9-796F-01CDA58BF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295D-DD2C-FE48-BB90-3D17C0A6EECE}" type="datetimeFigureOut">
              <a:rPr lang="en-EG" smtClean="0"/>
              <a:t>07/05/2023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B05DB7-B714-DE5B-3FFF-DCF9A831F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FFBD17-E803-DED8-A265-3736F3A7B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66BD-38BA-C046-881B-56762C0BC0F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629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67F10-A951-777A-6ABA-C06F2D55E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E0DAF0-A0C9-373A-A856-CB55E864D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295D-DD2C-FE48-BB90-3D17C0A6EECE}" type="datetimeFigureOut">
              <a:rPr lang="en-EG" smtClean="0"/>
              <a:t>07/05/2023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6D854A-88CA-8DDC-7CE7-80B2A2F0D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1EB50A-A70B-A751-17A2-98A5729DC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66BD-38BA-C046-881B-56762C0BC0F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66943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3492BB-33E2-3787-D4ED-7F69777C3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295D-DD2C-FE48-BB90-3D17C0A6EECE}" type="datetimeFigureOut">
              <a:rPr lang="en-EG" smtClean="0"/>
              <a:t>07/05/2023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5577AB-385F-8148-7403-CC3FD9FE1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9A9617-87FF-FF40-1A56-2576AB410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66BD-38BA-C046-881B-56762C0BC0F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86025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F96B1-8F14-2FF3-E5FC-DFF239BFF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65F9A-2592-E630-81AE-C3C70E240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2C9479-8ACB-43B2-F956-7B1A678F15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D3954B-03BF-DEB2-AE24-53FFD6B1D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295D-DD2C-FE48-BB90-3D17C0A6EECE}" type="datetimeFigureOut">
              <a:rPr lang="en-EG" smtClean="0"/>
              <a:t>07/05/2023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964C67-2438-E347-2FE0-2C12720F2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01D39F-B8F2-C9B0-455A-759D196A6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66BD-38BA-C046-881B-56762C0BC0F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03545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2B204-2C08-3F47-6D91-2ADE1002C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D6E64E-F5F6-BABC-754D-E2D190E4ED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3F0418-80E7-642C-7B14-389BD09DD9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240E5C-227B-DC7E-24DA-CD2058A87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295D-DD2C-FE48-BB90-3D17C0A6EECE}" type="datetimeFigureOut">
              <a:rPr lang="en-EG" smtClean="0"/>
              <a:t>07/05/2023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E3A58E-2288-8FC8-5E37-5171B27BF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FB87C8-566B-41D2-7F51-8616AE139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66BD-38BA-C046-881B-56762C0BC0F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34014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0B9FB2-C290-3CA3-140A-8C5903638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5A8E5-3649-F0C9-4D72-A444B64BDA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D7FC67-3C9D-8E02-E868-75A254AA21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1295D-DD2C-FE48-BB90-3D17C0A6EECE}" type="datetimeFigureOut">
              <a:rPr lang="en-EG" smtClean="0"/>
              <a:t>07/05/2023</a:t>
            </a:fld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A4D781-11BB-22E2-CE47-5D03163925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D66BD-38BA-C046-881B-56762C0BC0F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14123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F4593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F4593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F459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F4593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F459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F459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A5714-4EA7-097E-933D-22FCCD4133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04857" y="2042319"/>
            <a:ext cx="5900057" cy="1213643"/>
          </a:xfrm>
        </p:spPr>
        <p:txBody>
          <a:bodyPr/>
          <a:lstStyle/>
          <a:p>
            <a:endParaRPr lang="en-EG" dirty="0">
              <a:solidFill>
                <a:srgbClr val="1F4593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3A68B3-79B8-BD77-B599-B7DB5EF490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04856" y="3602038"/>
            <a:ext cx="5900057" cy="545419"/>
          </a:xfrm>
        </p:spPr>
        <p:txBody>
          <a:bodyPr/>
          <a:lstStyle/>
          <a:p>
            <a:endParaRPr lang="en-EG" dirty="0">
              <a:solidFill>
                <a:srgbClr val="1F45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249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4D8BF-C1FF-C112-F868-F566F7D76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1CAC5-3B14-CDBA-0411-D604DD9201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15937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F27C3-1462-32D7-7FC0-0C233ADA3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CC844-892A-B401-3C38-03FEB59D30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5127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3</cp:revision>
  <dcterms:created xsi:type="dcterms:W3CDTF">2023-03-20T09:30:29Z</dcterms:created>
  <dcterms:modified xsi:type="dcterms:W3CDTF">2023-05-07T08:11:18Z</dcterms:modified>
</cp:coreProperties>
</file>