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08A1D-27A9-D07E-C0BA-AFF4D1591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C049E-0EC4-1FC4-D737-7C6D60945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67041-7A06-DD98-DD5F-E77A3D79E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B05B0-610E-2137-11BC-7FCAFC75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F4C92-94FF-13D5-33B2-81AB9A8B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0647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2856-44FC-0DB9-1081-086E83DBD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99CA1A-D51A-916C-0C9E-18D011DBE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F10C1-268D-C02B-1841-DC1302CE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852C2-D960-05D3-9907-CCBC723AD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80338-5285-C863-F9CC-231CF3A45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4834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57A0C-8DC8-FB24-5042-C5FF87F51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32B97-4075-6C6F-8D47-646DD46AD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8A624-ED98-5DB9-AE23-D66634DA7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552F6-9ABD-5D02-67E2-276E239A7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A2621-36B0-0B0D-F47F-9EDC8C21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8192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863FC-AA6F-B5B0-DA46-209D8A25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6C2F-C4FE-2EC7-D796-32AA1808D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93E34-6D6D-15FE-0602-C663A870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776D0-6F9B-06E5-063B-6F79905C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D08F0-2249-C6B0-1509-F89CA4E3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0427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CC99-67F1-CDD6-0530-F8BBA1B2D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ED975-B6B9-1960-C7C3-F757E8847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9394D-A2B5-101C-034F-1C0D6D70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5A76C-4324-CACD-0761-30926EAF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9F593-6462-FEC8-0639-D00981E5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9269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51594-AB2B-F7EE-2865-AD1D8FBF2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31D44-5B97-9CC7-740D-A23DF9CDB8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1980D-A1A6-4F50-14D9-C0D0B5305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3624C-059D-1737-2388-0F0A926A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8D2E93-88DD-6C84-B23E-0F8807CD7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149AD-6CFB-9C17-F53E-5B2622B31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4826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D047-BE51-8C96-1762-FAEE1788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99511-1A3B-F1AB-1F7C-CC4B24DF2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A10084-F74E-A7FB-5F52-9CEB64372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2E6C9B-FF12-C081-6498-E0B85DC037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8D920F-F64F-DE9F-DA3B-EE6C45A03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9EEF3-4ABE-A4C5-EE12-3EE26B4B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FB8344-6776-081A-2913-39C7F3732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D4791B-DC29-E45D-4039-72A5EC0F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7834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5748D-25DB-FE24-213E-5F85901B9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27932-B97B-B616-B325-90DC8930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533579-09E2-3778-8561-8E65F62B0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C3D65-50C7-D7A7-3C98-293EECDB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6134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E4630-0AC3-24A7-76C3-D15767E9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6948C-3090-03CB-C728-C68D3D29C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F127B0-8A40-2553-F2C0-21A52380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93746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0112-B1E4-04EA-FB30-2E7625C2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75C3-664E-7677-94E7-FA6F32771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67A18-3153-7405-2F5B-7FE315EB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2DEFB-A076-6163-1F32-559BA25E7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57B68-3BA4-241A-8C50-6351D5B9F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C4260-8A5F-BC11-7BEC-193B54E5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4714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4FFC8-6D74-82C8-FD41-75CB437B2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3BE1E1-266A-F8D0-ED90-CE6E4CCB8C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15DE6-AE7E-6CC0-3181-7DBCDA344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5D6BA-12E7-FA33-8C0F-D18194AB8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0D04E0-2FD5-3731-2AAD-D105EE1D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7280-2704-5F47-24B8-367F6155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49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8D82CF-A2B6-4411-682C-D4CF9D5E2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B00A2-A6B1-5F37-A3D3-230A77D49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88845-6756-02A4-3187-ED68927F7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49ED-81FC-064B-9D08-AFFF3C23D397}" type="datetimeFigureOut">
              <a:rPr lang="en-EG" smtClean="0"/>
              <a:t>19/12/2023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29A82-0F6A-C0FF-5992-4FE468714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0CF18-E839-C886-6367-A78BCD131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04C9F-6CAE-C94C-BC95-93323D6849B5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816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ED1F-D5DA-5A71-95FF-3D9AEC81C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32" y="3558746"/>
            <a:ext cx="5609968" cy="1038612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8ADE2D-52A1-3127-7406-D08FE6716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032" y="4726825"/>
            <a:ext cx="5609968" cy="1038612"/>
          </a:xfrm>
        </p:spPr>
        <p:txBody>
          <a:bodyPr/>
          <a:lstStyle/>
          <a:p>
            <a:pPr algn="l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06630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5CD41-602F-7AE9-2B84-4CB3068E1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ACCB8-0977-7397-99C1-6D0B3AD5D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251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FF46-6465-C9EA-C31D-F4581AC0C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09E2C-F007-D071-1D02-90015DA17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5019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2</cp:revision>
  <dcterms:created xsi:type="dcterms:W3CDTF">2023-12-19T14:21:56Z</dcterms:created>
  <dcterms:modified xsi:type="dcterms:W3CDTF">2023-12-19T14:26:37Z</dcterms:modified>
</cp:coreProperties>
</file>