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BFDA"/>
    <a:srgbClr val="1297A9"/>
    <a:srgbClr val="AB4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286"/>
  </p:normalViewPr>
  <p:slideViewPr>
    <p:cSldViewPr snapToGrid="0" snapToObjects="1">
      <p:cViewPr varScale="1">
        <p:scale>
          <a:sx n="103" d="100"/>
          <a:sy n="103" d="100"/>
        </p:scale>
        <p:origin x="208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47DFE-C204-E441-BEF8-7795471B3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31" y="3284112"/>
            <a:ext cx="4297251" cy="2157681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rgbClr val="04BFDA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98E997-72FB-1A4D-96E4-8750EB2BE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31" y="5533869"/>
            <a:ext cx="4297251" cy="5578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0C466-A4F8-C948-B35D-358858AE7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BFBF3-348C-C442-BBD2-E6F467598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66920A-AEA7-2B43-A490-0969A8D34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36560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F7E53-B6EA-424C-9B85-A32C282D2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D44B9F-6EA5-224D-850A-A510B832AA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1E66F-E976-DA41-9E9C-BA96ED004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F9429-47ED-6742-98C6-CD1876D69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541AF-AABE-734C-BF5F-56DD13492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5864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B2A760-3B91-7D42-A29B-57EBB5DD96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691BB3-674A-EB44-8722-05A85120F2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52611-4D0D-6549-B05B-8EEB6F685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6F192-49A5-C146-9748-AF6A378A9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259F1-7DB2-3042-AD04-6139242B6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84356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BFCFD-E560-0B45-BC34-1784B1513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EC2CC-F704-E14B-94C0-F7984E0F1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EF10C-377C-0E43-9358-617818DF7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4A9B3-DE66-D44D-A4F8-E54126823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6D060-D647-DD47-838A-920C52E55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2801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C64D0-79D3-0C49-91CC-4034F2345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D0DC-DD1F-4F45-9C9F-CDFE7F5C5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385D8-6ACB-E54B-8F1A-17106F744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2C6F7-8A08-8B41-9FC6-F8ECC8A0A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A121D-6CAA-C640-9F91-D1BCB1BCC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0793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833C2-2F34-5140-8265-70612A0F3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86083-C317-634B-83F2-1DBE30AE14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874B6B-87EE-AB4A-9D91-DA6E1B9ACD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4593C8-B2E1-E74B-990A-5069BD7DE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14F55-741A-4B4E-98B1-3408A6AD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F5E4B-94FD-1B47-A20D-9848FD9AC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8932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1D505-F39C-1042-8877-8253DFA8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68B69-EA44-994D-833D-2D61903BA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39EC4-44FA-C540-8B8E-05EDBF255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1DE4BF-F76A-CB43-803B-51A550CF19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2BDFE9-41FD-AE4E-A6A8-1D42BA8A98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118A52-0657-2748-9212-CD5347521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F673E1-A56E-2F46-AB5A-81CDDD2C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9F6741-2410-314E-A016-EEDFF8A08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6093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647AA-1F04-384E-8DE2-F5F18D251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DAFCF7-286C-5E44-8F64-C0C0D63E7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32C291-67AB-3A4F-8544-03E6B952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C0F4F1-75CC-0846-8E2C-3B980D228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54046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96500D-C01B-0B47-B700-9BBB4A641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5FF0D5-DEA0-4B48-829E-A5D37DCD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1E4A2A-52DE-4F47-A461-F2B69149E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66847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AFE75-F33D-E04B-A944-FC78178BF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4DD15C-5331-024B-8913-17A47C81D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4B613-A4A6-7B4D-B463-BB782E431A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2A7AF8-D4F2-DF41-B296-5B2002A5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14562-17AC-574C-B778-DED3CC7AC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E0F6B1-2161-294A-A6B0-51BBB15B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2301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20B7C-7BB8-294A-A90C-532303E91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BF98E6-F524-A74B-9216-3ECEA82645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C25591-90AA-1443-BB2B-0350A6D5D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30D6B-1CD2-DF40-9BEF-6A26B2436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59A7A-8393-E546-BA15-74B761D2E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1AA694-37E5-0C44-AEB1-C8E725973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32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029D8D-A865-0F40-9C45-A4AC660AE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27005D-7BF8-444D-A36D-C66ECF346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70758F-0D7A-2247-BDC2-229FD5422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CE5E6-C0FB-C34B-B190-AB5E4607658B}" type="datetimeFigureOut">
              <a:rPr lang="en-EG" smtClean="0"/>
              <a:t>26/12/2023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3D0A0-FDA7-0248-BC42-52567AF3C4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35B39-517D-CC46-ACFD-D64247D26E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FA6A1-D571-C148-8352-93E7C8EA717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0544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4BFD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116AB-7929-F44B-86FD-C8A67121A3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D2BCEC-1660-3C45-930B-7CB4645237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3126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B48BE-BD76-8745-9081-FBF59A2C8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1FB8A-77AE-394D-8CDD-6982C8ACC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65272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2023-12-26T12:34:50Z</dcterms:created>
  <dcterms:modified xsi:type="dcterms:W3CDTF">2023-12-26T12:38:10Z</dcterms:modified>
</cp:coreProperties>
</file>