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20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12"/>
  </p:normalViewPr>
  <p:slideViewPr>
    <p:cSldViewPr snapToGrid="0" snapToObjects="1">
      <p:cViewPr varScale="1">
        <p:scale>
          <a:sx n="103" d="100"/>
          <a:sy n="103" d="100"/>
        </p:scale>
        <p:origin x="208" y="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04B66-6F88-904B-AE6A-C09F25F26A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324" y="3681079"/>
            <a:ext cx="5160135" cy="165576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35634B-2CE8-5545-922B-D0943C60B1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4597" y="5430841"/>
            <a:ext cx="5082862" cy="7639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BE0369-1ADF-1F4E-8EF7-1A67F21E7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23E5-1F66-7B41-B377-EB614CB76691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9D4372-5444-E547-B3A7-8B93A1D2D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5CB530-1F2E-F043-B366-79FB2FE84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E9637-EBBE-2B4E-9364-D4FD5E573794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77644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ED7B6-3F14-3F4F-B8A3-89877A7A4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4B4D04-0B64-1146-8A85-C190C88277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69F66A-0337-A248-9680-056F909EC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23E5-1F66-7B41-B377-EB614CB76691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DF3621-5958-054F-BD71-D02697CA2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B6ABBB-C64F-BF43-BD63-88CD3D147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E9637-EBBE-2B4E-9364-D4FD5E573794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662983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6F356F1-FBBF-3B42-A0CD-B992AA89A7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0714BC-3272-2742-B454-C1F932AE9E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DD1FAE-A66F-3640-A275-D70313FA7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23E5-1F66-7B41-B377-EB614CB76691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07E81B-9674-304B-8374-7C924212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FF9E6-7FD3-D14E-8759-19F3E69E8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E9637-EBBE-2B4E-9364-D4FD5E573794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172470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92271-C5DB-2745-8FC4-67190E2B7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818B49-A999-F04D-A2A0-CF50B437BD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312512-4340-6943-93A3-F19FDF3D8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23E5-1F66-7B41-B377-EB614CB76691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3349CD-D298-4047-B29A-1167A9338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C707EC-8167-AC4E-A6BE-8AC72DB96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E9637-EBBE-2B4E-9364-D4FD5E573794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105191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66A3F-F19B-EA46-A606-944913FB4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3D265F-D61C-084C-BBD3-89B600FEA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E9B40-1203-724E-B4F0-217BC0182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23E5-1F66-7B41-B377-EB614CB76691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74AFA-EB47-ED4D-9DA6-C2D8A1120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A8953E-BA09-F544-BF0C-9225DEF34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E9637-EBBE-2B4E-9364-D4FD5E573794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003787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16E44-E716-3143-9AE3-1BCB9CA94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971965-DCF2-2C4F-855B-A14A9688C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9D97A1-4998-4E41-94B0-BD9B363E6B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FFB7DC-3CDC-764E-B686-A95E2D9DA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23E5-1F66-7B41-B377-EB614CB76691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50872B-0838-FD4A-AC03-D4C267EE5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F4A4A7-8D65-7E4D-95AA-E482334F6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E9637-EBBE-2B4E-9364-D4FD5E573794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193568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988F6-2AAA-0D4B-9881-645302FFF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BC8FB4-F4D4-5844-964B-FB89116122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E9F75E-BAE1-904B-8F4C-5FD4FCF3C0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2A87C7-FBA8-B147-8D5F-3BF615EF40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B8D6C2-69D3-7B45-8ECB-67DCDBDF0D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C4859E-6263-2141-BAE3-CC905A71C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23E5-1F66-7B41-B377-EB614CB76691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44947F-FDB3-B94C-A3D3-C6949D23A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227943-954C-7040-848C-2212F6E6E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E9637-EBBE-2B4E-9364-D4FD5E573794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279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5C724-CCC3-6E45-AC5C-A48F2785E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957F3C-6B5E-034E-BF89-56B180CFA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23E5-1F66-7B41-B377-EB614CB76691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6E68D3-3F94-AE4B-8CCB-F9DB98E89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DE17E1-4E61-2E4A-AA39-31B425FA1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E9637-EBBE-2B4E-9364-D4FD5E573794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67586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3C7E9E-6D60-0449-BDA0-C1992BB75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23E5-1F66-7B41-B377-EB614CB76691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45DBBD-34B8-B943-92DB-BB69AFC2B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A76055-5910-6046-AB4B-92A2AE940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E9637-EBBE-2B4E-9364-D4FD5E573794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00300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908EEA-26C1-B049-9AED-59425D721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8D1863-9C53-1E41-9400-74ECDA80E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A068CB-BC9E-BE48-A967-9CE88C75CF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E5E7F3-9D33-CE4D-B043-7CE337522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23E5-1F66-7B41-B377-EB614CB76691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3E5A7A-60E9-0A47-93DC-911D6F904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6E6688-DB9D-7546-885F-860518477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E9637-EBBE-2B4E-9364-D4FD5E573794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961969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CCFC3-9D9C-8C4D-B46C-3207A92F2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A30F24-9B92-CC43-8790-B6D3CE2C9D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9BFAA4-52ED-6D4F-BB71-BE194C5ADD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1E0FA9-66CA-B648-AEC6-EE9CB6672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23E5-1F66-7B41-B377-EB614CB76691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39E116-B15D-8D4F-9F6E-BDD6013C6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967B30-F714-0D47-B36C-1F1479AF4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E9637-EBBE-2B4E-9364-D4FD5E573794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968003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24B6B-2912-2742-B585-1D15087AD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B26447-D704-5046-B647-1CC27DE08B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D02FD9-D56D-4248-8AAF-6C64F4D86F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D23E5-1F66-7B41-B377-EB614CB76691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88C8A1-2C26-1A4B-A753-D8FD792B46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D69A9D-A997-9F4C-AF18-50CD527955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E9637-EBBE-2B4E-9364-D4FD5E573794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189970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45206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206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CC560D-2327-6C4C-A1B2-452BBFC90F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A913A2-510A-0240-B070-64C0D260B1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269274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A8EA6-123A-6740-9313-055ECFBEC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A3DC79-5D40-8F46-A3FF-004258182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51727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</cp:revision>
  <dcterms:created xsi:type="dcterms:W3CDTF">2023-12-26T12:31:09Z</dcterms:created>
  <dcterms:modified xsi:type="dcterms:W3CDTF">2023-12-26T12:34:45Z</dcterms:modified>
</cp:coreProperties>
</file>