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E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51F37"/>
    <a:srgbClr val="080E1B"/>
    <a:srgbClr val="1B50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67"/>
  </p:normalViewPr>
  <p:slideViewPr>
    <p:cSldViewPr snapToGrid="0">
      <p:cViewPr varScale="1">
        <p:scale>
          <a:sx n="95" d="100"/>
          <a:sy n="95" d="100"/>
        </p:scale>
        <p:origin x="200" y="5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2EFCE6-8C86-DF90-7CA1-1119285210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5762" y="2886074"/>
            <a:ext cx="7029451" cy="1736725"/>
          </a:xfrm>
        </p:spPr>
        <p:txBody>
          <a:bodyPr anchor="b"/>
          <a:lstStyle>
            <a:lvl1pPr algn="l">
              <a:defRPr sz="6000">
                <a:solidFill>
                  <a:srgbClr val="151F37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EG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84F3C59-87D4-795D-4DE5-36261E1540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85762" y="4701382"/>
            <a:ext cx="6391275" cy="1185862"/>
          </a:xfrm>
        </p:spPr>
        <p:txBody>
          <a:bodyPr/>
          <a:lstStyle>
            <a:lvl1pPr marL="0" indent="0" algn="l">
              <a:buNone/>
              <a:defRPr sz="2400">
                <a:solidFill>
                  <a:srgbClr val="080E1B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EG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83A802-8A31-ACEC-063E-FDD8AB4DE8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DACCD-F8C4-CA43-83E6-DAE4C77A7E76}" type="datetimeFigureOut">
              <a:rPr lang="en-EG" smtClean="0"/>
              <a:t>26/09/2022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AF51F2-5407-0910-EF1C-A5F030C30D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F92255-86F6-7F4C-8F57-0CDEB2FDD0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F6C8A-6D09-7D4E-B267-A42F6586F407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7752716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0B8A6E-D5C3-98D6-E34A-FFE130B99F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7C88042-8288-2423-77F4-B8015C3111B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4DCCAF-8ACA-9CE4-9379-0E36CA73E3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DACCD-F8C4-CA43-83E6-DAE4C77A7E76}" type="datetimeFigureOut">
              <a:rPr lang="en-EG" smtClean="0"/>
              <a:t>26/09/2022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67D323-FD20-7664-B9B9-1D823615A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F409A9-A491-92DF-8FED-58AE0FF242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F6C8A-6D09-7D4E-B267-A42F6586F407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7180039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24CF2F3-4432-E0E9-D7AE-B7321095EC9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9C414BC-B479-03FA-6067-BA9465C6EC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60948D-0A02-7040-E55D-EDBE3379BF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DACCD-F8C4-CA43-83E6-DAE4C77A7E76}" type="datetimeFigureOut">
              <a:rPr lang="en-EG" smtClean="0"/>
              <a:t>26/09/2022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38555C-3CE2-A8D7-721E-74BA27E23D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A8BBD2-E6D3-21E1-4E2A-3BB9395577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F6C8A-6D09-7D4E-B267-A42F6586F407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7700647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10DB2F-7315-7B68-ACC6-B16019C392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37BE75-88FA-6FAE-3C11-2E6B105592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57C15C-26E9-812B-AEDD-9184A95749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DACCD-F8C4-CA43-83E6-DAE4C77A7E76}" type="datetimeFigureOut">
              <a:rPr lang="en-EG" smtClean="0"/>
              <a:t>26/09/2022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B8E1EF-C647-3AA1-D636-0A49C0F45F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95B521-1BA2-01AF-D0DD-B7C8D3398E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F6C8A-6D09-7D4E-B267-A42F6586F407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4188673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836F81-0D71-B113-F18D-256A4FC403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6CF52B-EFAA-04E7-D722-9D13D09D23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B27922-8512-BD7F-851C-7A303F3EB4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DACCD-F8C4-CA43-83E6-DAE4C77A7E76}" type="datetimeFigureOut">
              <a:rPr lang="en-EG" smtClean="0"/>
              <a:t>26/09/2022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4E2F59-9960-48DD-E866-35BC86ADA1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2490AD-FC30-BAA5-FEF1-260F9DB92D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F6C8A-6D09-7D4E-B267-A42F6586F407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5101039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1E49A0-C4CD-F046-3FDB-9E83C15996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C99630-6A55-314F-C911-047AD8BB53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598D688-9170-092A-BAD7-95F162D8641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0BC8BC0-F3C6-3D38-4B84-6E7CE725E6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DACCD-F8C4-CA43-83E6-DAE4C77A7E76}" type="datetimeFigureOut">
              <a:rPr lang="en-EG" smtClean="0"/>
              <a:t>26/09/2022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88097C1-E351-7566-2F7F-DD17F75217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DFC7829-BA00-EC15-8E93-444F06EF60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F6C8A-6D09-7D4E-B267-A42F6586F407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3903298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30B37A-FBE8-7A61-8BE8-4CE4092923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9244F5-1CF8-D2BA-3390-CF1FD0A23E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CF2B9E8-850E-B6BA-9B45-C31EC2C886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C9B39C1-A2BA-50A1-9081-7CDD58FD6AD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2A50B1D-CC4F-6451-8C61-1BA4267E19F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756825-8F12-6E30-0F52-8D14AB4206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DACCD-F8C4-CA43-83E6-DAE4C77A7E76}" type="datetimeFigureOut">
              <a:rPr lang="en-EG" smtClean="0"/>
              <a:t>26/09/2022</a:t>
            </a:fld>
            <a:endParaRPr lang="en-EG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784D5C4-A446-C9E3-E8D3-E30ABCB641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7492875-D32D-AA36-DAD6-2347752864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F6C8A-6D09-7D4E-B267-A42F6586F407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6615420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E343E5-3B30-EED4-8A30-A479E0FD22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8C69825-B062-7E24-EE4E-4A38100372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DACCD-F8C4-CA43-83E6-DAE4C77A7E76}" type="datetimeFigureOut">
              <a:rPr lang="en-EG" smtClean="0"/>
              <a:t>26/09/2022</a:t>
            </a:fld>
            <a:endParaRPr lang="en-EG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82BE0AD-3CFF-037C-DFCC-22F4700BA1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BCF906F-63D9-DA81-809F-4AAC7F1DF6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F6C8A-6D09-7D4E-B267-A42F6586F407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41171434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8FE85F9-08D5-29AE-1D61-2D2B8BA249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DACCD-F8C4-CA43-83E6-DAE4C77A7E76}" type="datetimeFigureOut">
              <a:rPr lang="en-EG" smtClean="0"/>
              <a:t>26/09/2022</a:t>
            </a:fld>
            <a:endParaRPr lang="en-EG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6D22AB1-4EE6-2983-4C70-41EE95F61D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FE26F71-A849-B338-9787-AAE6A0772B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F6C8A-6D09-7D4E-B267-A42F6586F407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5027142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38E87F-0B6D-33B2-5E73-C9A27276AD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1F1C21-BF3A-5E15-CC9F-01281E3273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39F3872-DC8D-85C1-FF3F-881C3FFFB9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DBD22EA-789C-859A-0FA0-9AB55EAAD0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DACCD-F8C4-CA43-83E6-DAE4C77A7E76}" type="datetimeFigureOut">
              <a:rPr lang="en-EG" smtClean="0"/>
              <a:t>26/09/2022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196FCA8-58E7-D236-0AA7-B265179E51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9790DC9-0FD1-EC85-FAE9-A3D8D6437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F6C8A-6D09-7D4E-B267-A42F6586F407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9365061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0E2420-3A40-129C-1024-8BECD00466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D6470D4-6ED8-CBBB-6E66-AF42FCB9E3A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9DFA128-D505-DD1A-DCFF-28BABE7CF7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0B0498F-077C-432A-739A-BF1F4770BB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DACCD-F8C4-CA43-83E6-DAE4C77A7E76}" type="datetimeFigureOut">
              <a:rPr lang="en-EG" smtClean="0"/>
              <a:t>26/09/2022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CB2F33-C652-F7BA-5E22-85F6B89468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B2DB73-908F-C27A-67D3-5B5B67FE64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F6C8A-6D09-7D4E-B267-A42F6586F407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7537873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FF410DD-C666-FE71-7FF1-B97A27E87B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EG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3C299F-5281-D66C-2EE5-843443E809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6179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EG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D494F7-FA2A-EB83-E9C6-9F2274B4F7E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DACCD-F8C4-CA43-83E6-DAE4C77A7E76}" type="datetimeFigureOut">
              <a:rPr lang="en-EG" smtClean="0"/>
              <a:t>26/09/2022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24BFE5-25DD-AAC0-E95D-AAABBBE87D8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6AD929-4DFD-3E73-E190-3155E05860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BF6C8A-6D09-7D4E-B267-A42F6586F407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218808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1B50A0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1B50A0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1B50A0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1B50A0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B50A0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B50A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E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2B6D1E-249D-8EB0-2FBC-3477655C793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8D13A08-2ED0-0F13-3D28-1DAE2502BDC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4288390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096128-C5C8-1C53-7EBC-95FA68F4C7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DC71F9-0411-41CB-8B56-AECFD3C65F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5558062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Macintosh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1</cp:revision>
  <dcterms:created xsi:type="dcterms:W3CDTF">2022-09-26T12:57:13Z</dcterms:created>
  <dcterms:modified xsi:type="dcterms:W3CDTF">2022-09-26T12:59:51Z</dcterms:modified>
</cp:coreProperties>
</file>