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CF8"/>
    <a:srgbClr val="0F15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7"/>
  </p:normalViewPr>
  <p:slideViewPr>
    <p:cSldViewPr snapToGrid="0">
      <p:cViewPr varScale="1">
        <p:scale>
          <a:sx n="95" d="100"/>
          <a:sy n="95" d="100"/>
        </p:scale>
        <p:origin x="20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8C6E-04B4-74E6-1DBF-76AE17B88D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143250"/>
            <a:ext cx="6219825" cy="1584325"/>
          </a:xfrm>
        </p:spPr>
        <p:txBody>
          <a:bodyPr anchor="b"/>
          <a:lstStyle>
            <a:lvl1pPr algn="l">
              <a:defRPr sz="6000">
                <a:solidFill>
                  <a:srgbClr val="D3ECF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BC4203-4C43-1703-2348-D1DB3FE648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829175"/>
            <a:ext cx="6219825" cy="9318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D3ECF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E6E4C-5710-0131-DC12-FA6F00683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64323-EA83-10D2-8FCD-16D23AB4A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27A39-8287-353D-702D-57409540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9264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AF34C-4038-56CC-A862-7F19C1C66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729C7C-785A-685B-5B2F-E754C54A9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FC1A0-ADA5-E9C2-3981-943FB9E0E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247B7-79A5-50ED-366C-5B96BC3F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14B3C-DF8C-B419-D6D9-459DFFBD1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2314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E6DB49-9EC3-5A84-695D-09F4AF9502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C4A61C-803E-B7A4-07D5-AFCF3B2AD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2B314-35E5-E323-2384-1AA5016A7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F54D0-A2F8-1F31-91C7-FB9026F33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60D21-8B3E-5BFC-35BB-A972821E4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15878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DB4A3-28D3-CCE2-6497-86C88F038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7DD84-65E2-A547-ABDD-D91DF8242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2C584-E35D-102B-9224-44137FCE5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B978D-5AA6-A76A-513C-ABBD38487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49B42-4D60-B98C-3F92-9A6F2820F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50685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A9309-37DD-FAAD-9BE9-F3D45EEF2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D7841-B8C1-CA45-A181-628DAF0D3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659D2-99CE-E866-C511-0AD049898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4164F-40AC-771E-85A4-E6B2F95A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20AF6-60FF-5CF9-DBC4-FA8FB478E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22095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497E2-416C-9B93-5766-6C8F54CE7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AA4D8-4112-E5AB-A9C9-C4987D34FA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0F10F8-6425-5225-F8A7-EA65197ACD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9CE96E-FF02-3592-8B9E-E79F2A873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EEC9FD-99D7-8797-0769-E1270259F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49898-601D-BED0-D870-8E5097B1E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20503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0DA8B-F777-04C4-572D-FE617DBC5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843A4-7F49-B7B4-770B-FE991B0293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94285B-3B9B-8184-F57B-73DD4109A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F5A1F0-AF90-9EA1-1937-96D9569879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EE1A4A-CDA7-5470-1D0E-C2A8E1DAB0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FDA06D-B82C-472C-756C-C079A82D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D28DBA-6ED5-7BAE-316A-6C0AB0E2A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65334B-460D-7A48-9B5F-2E4127AE7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1916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22DDA-A13D-2785-2F92-96ABB6841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32D0CB-B0D4-0547-4B65-343756C46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651004-09C3-122B-EE36-87AF9AA72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DC99D0-9153-9D04-4BCF-7034DD262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4730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448703-142B-3C73-3A7A-A38F36C25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DC026A-D8DF-17DC-3E56-06324C299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C6E8F-3691-CE0B-A0DC-F26984593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0266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6882C-85A8-B7A8-CCCC-1F0F34DE8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1DDB8-2620-A41F-42A7-D56EFD628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F2D99C-5509-6773-696E-4EB21658A3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B32B93-8D35-87BB-3043-F3F6666E3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9C8CFF-6D18-6FD0-8EEA-254FF0FEA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2FE619-DB93-6C7C-0956-DA31290D0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4164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7608A-47DE-3E0A-78C8-E461192EE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321339-864F-6709-432C-5D7CC0FE76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D5D7C-E136-94C1-2CA8-27DE1E4711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359948-818F-04FB-5C67-ABE5FCD2E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E7CD75-035A-763A-C0BD-719E281D9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516723-FC36-47B8-2022-886CDC82F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23971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65AB47-A011-ADBE-1354-28D33EF9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C46EB-5FC2-EFDE-FC71-66A435410B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89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BF2AD3-E4FA-D653-560D-DBB5DB9B52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5E25A-16F6-9047-89D9-D73A6F9409EC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45F8E-AB6B-67E2-779F-2624A36A0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CE9A1-3C24-45A8-2778-1F27F6C36D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FCE4E-C60B-7C4F-A3B3-716D2CE33116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2252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3E88E-4ACC-D890-A596-040F960CC3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01B5E-3E1F-D5EB-802B-7AFA8EC4BE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35111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4B440-3BC4-9452-D416-4834E4803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92F13-CEB8-1C7B-E50B-E8E21A956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3167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2022-09-26T12:53:33Z</dcterms:created>
  <dcterms:modified xsi:type="dcterms:W3CDTF">2022-09-26T12:57:06Z</dcterms:modified>
</cp:coreProperties>
</file>