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97"/>
    <p:restoredTop sz="94674"/>
  </p:normalViewPr>
  <p:slideViewPr>
    <p:cSldViewPr snapToGrid="0">
      <p:cViewPr varScale="1">
        <p:scale>
          <a:sx n="101" d="100"/>
          <a:sy n="101" d="100"/>
        </p:scale>
        <p:origin x="208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0D445-8105-7E9C-5AF1-3B9F9CBB3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4A0F9E-4A87-7886-EE0B-F8520898B9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39809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7DF0C-1C1F-1715-E754-F5B22B82A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B7C3DA-119C-58A7-5346-3688F682AF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89642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CBEB17-4DE6-2ED0-4B48-E07D8E527C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447433-1025-A056-EB76-52F77716A5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99653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D45E2-B153-DDA5-1BBF-C9C2805C8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BAB0E-7F46-7E25-E7A3-796E68D62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23227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847A3-91F8-49BE-3C42-C3570D779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72EA38-68F9-075C-9E4A-42C2D4986B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6680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090CB-AE29-8E33-007F-D1C12BD61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E1F4D-A1D3-A49C-06BA-15317042D9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363E1-F0C0-E5B6-52E7-32E24C493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138889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0023E-17DC-6E16-5A2E-0F83DD14B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DF77F2-CBA9-7A99-B94A-BC3BA39E3A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BBEE09-527E-7D2C-5152-68CD1AFF5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071F43-C39F-4A2D-6E1D-11D118AB16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C1D529-C452-199A-D9C3-F0045DF251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09451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67F98-3512-AAC5-CC30-8F399B3F1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8896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EDBDEE9-AD5F-DBFD-CA98-066DE8690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50423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26F71-C0FF-34E1-597C-C0113F463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BB7F5-345C-9947-AC0C-FAEC74ED7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7945A5-2EF4-F88D-2F8A-EF2AC80E10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3012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9EA3E-A0F0-08F9-945B-3F9EA3639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2C5C75-C115-C666-A0D2-B14DAF3406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0FCBC-D325-3C54-8DE6-62874CD75D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3102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9A3DA7-1637-82AF-C8A4-EEC967570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685648-AF27-37C0-3192-0550E99A93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3D8D8-F59A-A0CC-A594-DC68733B8B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550BE-99CC-2041-BF38-B551AB26838F}" type="datetimeFigureOut">
              <a:rPr lang="en-EG" smtClean="0"/>
              <a:t>05/09/2023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D2CDAD-4BD6-1270-FD46-56809523AC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AE5E1-CC03-855F-0E71-CA9488FED2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35FC6-6EB9-2044-9BA2-3424D7A94D0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47611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70C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70C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70C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70C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70C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9B929-E382-0663-9B88-3C58C9B36D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171" y="3875314"/>
            <a:ext cx="7108371" cy="951820"/>
          </a:xfrm>
        </p:spPr>
        <p:txBody>
          <a:bodyPr/>
          <a:lstStyle/>
          <a:p>
            <a:pPr algn="l"/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B4E630-74DB-08D2-6E2F-EFF288D749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4170" y="4962752"/>
            <a:ext cx="7108371" cy="1035276"/>
          </a:xfrm>
        </p:spPr>
        <p:txBody>
          <a:bodyPr/>
          <a:lstStyle/>
          <a:p>
            <a:pPr algn="l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759925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4F178-69CD-8098-305B-4857DDBF4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E7739-5719-B5FC-9CBE-E44B8C13BF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00280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CA3C5-7650-58B3-EA01-EC53E4871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B6576-74F0-C655-2EBA-4BD1398B43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31325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3</cp:revision>
  <dcterms:created xsi:type="dcterms:W3CDTF">2023-07-24T07:47:01Z</dcterms:created>
  <dcterms:modified xsi:type="dcterms:W3CDTF">2023-09-05T09:14:08Z</dcterms:modified>
</cp:coreProperties>
</file>