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8" r:id="rId3"/>
    <p:sldId id="257" r:id="rId4"/>
  </p:sldIdLst>
  <p:sldSz cx="12192000" cy="6858000"/>
  <p:notesSz cx="6858000" cy="9144000"/>
  <p:defaultTextStyle>
    <a:defPPr>
      <a:defRPr lang="en-E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88"/>
    <p:restoredTop sz="94674"/>
  </p:normalViewPr>
  <p:slideViewPr>
    <p:cSldViewPr snapToGrid="0">
      <p:cViewPr varScale="1">
        <p:scale>
          <a:sx n="105" d="100"/>
          <a:sy n="105" d="100"/>
        </p:scale>
        <p:origin x="208" y="5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10D445-8105-7E9C-5AF1-3B9F9CBB3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B4A0F9E-4A87-7886-EE0B-F8520898B9F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539809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37DF0C-1C1F-1715-E754-F5B22B82A2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B7C3DA-119C-58A7-5346-3688F682AF9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7896425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FCBEB17-4DE6-2ED0-4B48-E07D8E527CD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B447433-1025-A056-EB76-52F77716A55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9996538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1D45E2-B153-DDA5-1BBF-C9C2805C87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BBAB0E-7F46-7E25-E7A3-796E68D62FF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42322793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8847A3-91F8-49BE-3C42-C3570D779A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B72EA38-68F9-075C-9E4A-42C2D4986B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566804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4090CB-AE29-8E33-007F-D1C12BD61C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3E1F4D-A1D3-A49C-06BA-15317042D9F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E5363E1-F0C0-E5B6-52E7-32E24C49359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1388890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20023E-17DC-6E16-5A2E-0F83DD14BB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DF77F2-CBA9-7A99-B94A-BC3BA39E3A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DBBEE09-527E-7D2C-5152-68CD1AFF5EE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E071F43-C39F-4A2D-6E1D-11D118AB163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8C1D529-C452-199A-D9C3-F0045DF2513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7094516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167F98-3512-AAC5-CC30-8F399B3F1B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7889630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6EDBDEE9-AD5F-DBFD-CA98-066DE86901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0504232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826F71-C0FF-34E1-597C-C0113F463D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9BB7F5-345C-9947-AC0C-FAEC74ED78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87945A5-2EF4-F88D-2F8A-EF2AC80E106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830129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99EA3E-A0F0-08F9-945B-3F9EA3639D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22C5C75-C115-C666-A0D2-B14DAF3406B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EG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E40FCBC-D325-3C54-8DE6-62874CD75D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631027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C9A3DA7-1637-82AF-C8A4-EEC967570B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EG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685648-AF27-37C0-3192-0550E99A93C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EG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53D8D8-F59A-A0CC-A594-DC68733B8B4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D550BE-99CC-2041-BF38-B551AB26838F}" type="datetimeFigureOut">
              <a:rPr lang="en-EG" smtClean="0"/>
              <a:t>05/09/2023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D2CDAD-4BD6-1270-FD46-56809523AC3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9AE5E1-CC03-855F-0E71-CA9488FED2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835FC6-6EB9-2044-9BA2-3424D7A94D08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6476117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E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59B929-E382-0663-9B88-3C58C9B36D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4171" y="3875314"/>
            <a:ext cx="7108371" cy="951820"/>
          </a:xfrm>
        </p:spPr>
        <p:txBody>
          <a:bodyPr/>
          <a:lstStyle/>
          <a:p>
            <a:pPr algn="l"/>
            <a:endParaRPr lang="en-EG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8B4E630-74DB-08D2-6E2F-EFF288D7496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74170" y="4962752"/>
            <a:ext cx="7108371" cy="1035276"/>
          </a:xfrm>
        </p:spPr>
        <p:txBody>
          <a:bodyPr/>
          <a:lstStyle/>
          <a:p>
            <a:pPr algn="l"/>
            <a:endParaRPr lang="en-EG" dirty="0"/>
          </a:p>
        </p:txBody>
      </p:sp>
    </p:spTree>
    <p:extLst>
      <p:ext uri="{BB962C8B-B14F-4D97-AF65-F5344CB8AC3E}">
        <p14:creationId xmlns:p14="http://schemas.microsoft.com/office/powerpoint/2010/main" val="17599254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94F178-69CD-8098-305B-4857DDBF4F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AE7739-5719-B5FC-9CBE-E44B8C13BF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2002807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3CA3C5-7650-58B3-EA01-EC53E4871F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FB6576-74F0-C655-2EBA-4BD1398B43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7313252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0</Words>
  <Application>Microsoft Macintosh PowerPoint</Application>
  <PresentationFormat>Widescreen</PresentationFormat>
  <Paragraphs>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RM EVENTS</dc:creator>
  <cp:lastModifiedBy>RM EVENTS</cp:lastModifiedBy>
  <cp:revision>2</cp:revision>
  <dcterms:created xsi:type="dcterms:W3CDTF">2023-07-24T07:47:01Z</dcterms:created>
  <dcterms:modified xsi:type="dcterms:W3CDTF">2023-09-05T09:13:39Z</dcterms:modified>
</cp:coreProperties>
</file>