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317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>
      <p:cViewPr varScale="1">
        <p:scale>
          <a:sx n="109" d="100"/>
          <a:sy n="109" d="100"/>
        </p:scale>
        <p:origin x="208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2BF16-35AF-2D7A-7713-E3233CF3E5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2A202E1-1508-E908-01B6-B2E6049B25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572875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752D4B-2B63-DC40-AFD3-67190BA1D9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416AB3-C982-CD80-BA30-172ED173E6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9BB888-8CAA-A16E-90AE-2D6AEA874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4253D-0A53-104E-ADCE-67D6E53AFECC}" type="datetimeFigureOut">
              <a:rPr lang="en-EG" smtClean="0"/>
              <a:t>19/03/2023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2EEF3F-6D17-E7C2-3175-7C9FD27149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35A707-5652-31EE-E416-B84117F67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A871F-5056-EC4C-8113-D88077AA5931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550288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F8F3599-764D-8AE5-A3FA-2E7DE77B60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5D33047-C175-D371-BF4F-29AF40FA89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149594-B708-F30F-32DB-9A51E4DAD9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4253D-0A53-104E-ADCE-67D6E53AFECC}" type="datetimeFigureOut">
              <a:rPr lang="en-EG" smtClean="0"/>
              <a:t>19/03/2023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25F88B-4EAF-44B3-CA70-588CC2EFA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9CBE82-1959-EA42-4365-F08115B6B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A871F-5056-EC4C-8113-D88077AA5931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592404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942199-174C-731C-11F2-A7008255D1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D84CD4-B323-39AE-2E91-7FE702E431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E3FA57-E396-A76C-CC4E-CCBCA75741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4253D-0A53-104E-ADCE-67D6E53AFECC}" type="datetimeFigureOut">
              <a:rPr lang="en-EG" smtClean="0"/>
              <a:t>19/03/2023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D26DBE-8D01-D884-1B06-94C8D412F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7B6D64-B0A4-EE61-CBF9-262F43C8D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A871F-5056-EC4C-8113-D88077AA5931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063674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240441-79B0-88F0-52DE-5FBB98E2C5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6B65F3-215A-25C3-0EB7-24584F6FD2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32D9F4-D70A-3982-AF47-4695F489CF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4253D-0A53-104E-ADCE-67D6E53AFECC}" type="datetimeFigureOut">
              <a:rPr lang="en-EG" smtClean="0"/>
              <a:t>19/03/2023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68AF7A-B6FE-362E-2423-24C5B24D86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BCA5AA-DC2B-960F-FCED-0B0957626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A871F-5056-EC4C-8113-D88077AA5931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997674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05C073-F122-45C7-101A-F1460FF11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E79512-B589-C4ED-AC50-9E21148E5B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B73230-3827-B5DA-4181-AC9A3681BD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226BC4-B8C8-C66E-549F-AC68BEC47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4253D-0A53-104E-ADCE-67D6E53AFECC}" type="datetimeFigureOut">
              <a:rPr lang="en-EG" smtClean="0"/>
              <a:t>19/03/2023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D0A923-10BA-2C7E-FC43-8F67EDAAA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20A001-707C-C5EF-6C17-A972BF50C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A871F-5056-EC4C-8113-D88077AA5931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770739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DE6A31-75CF-C424-C09F-E33874E34D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AE8295-A479-6D16-7439-D1F22920B0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3584D0-CEE7-1BD6-4836-920C87CDEC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B109A7C-C273-F782-EFAF-A4F8C7F2BA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00E9C8-E4E4-BA78-5624-EBC0FCD120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F632028-930A-B199-F4C9-80E821BBE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4253D-0A53-104E-ADCE-67D6E53AFECC}" type="datetimeFigureOut">
              <a:rPr lang="en-EG" smtClean="0"/>
              <a:t>19/03/2023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C93101D-B889-9D0F-E270-B9043C7EA6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0742EF9-36C8-AFC1-FC75-89F2D2420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A871F-5056-EC4C-8113-D88077AA5931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268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6E8D5B-5ACD-6D25-46A2-7A6B509C4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A6955C-CE53-65B7-F93C-DDA31C826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4253D-0A53-104E-ADCE-67D6E53AFECC}" type="datetimeFigureOut">
              <a:rPr lang="en-EG" smtClean="0"/>
              <a:t>19/03/2023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22A41C-CF47-3B9C-B1F3-D2F0037AB1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573CE3-428C-F7C6-47A7-7190B6E596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A871F-5056-EC4C-8113-D88077AA5931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722663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418512C-0544-A6D4-FA91-EF629F0A1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4253D-0A53-104E-ADCE-67D6E53AFECC}" type="datetimeFigureOut">
              <a:rPr lang="en-EG" smtClean="0"/>
              <a:t>19/03/2023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8E6837-D157-0294-6940-F88DFB7C9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EA839E-2375-1BBD-65C9-7FE507027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A871F-5056-EC4C-8113-D88077AA5931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692093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52EA1B-67BD-71B0-DC5A-68965DD0C1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0E1ABE-A6BC-A2E0-7681-06DF85E807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86FB34-EA93-9551-DCD8-634ABC5994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DC67F5-AB25-A590-373B-EE21A653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4253D-0A53-104E-ADCE-67D6E53AFECC}" type="datetimeFigureOut">
              <a:rPr lang="en-EG" smtClean="0"/>
              <a:t>19/03/2023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B876A6-2C16-E4CB-44CA-CEC5A2E36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D5BD5D-A1D7-F0B2-2858-6918AAABA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A871F-5056-EC4C-8113-D88077AA5931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02279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CB449F-CE58-E724-5487-2ECE843795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32E222-0BE9-D540-0C96-9A7E20F848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F6C79D-31DF-9CF0-5637-5FF772B90F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764B11-C417-1BC7-194E-363BAC7939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4253D-0A53-104E-ADCE-67D6E53AFECC}" type="datetimeFigureOut">
              <a:rPr lang="en-EG" smtClean="0"/>
              <a:t>19/03/2023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79F581-3358-8948-7C76-E9CF2D735C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FB5CA1-C961-05C3-E642-E91F331B2B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A871F-5056-EC4C-8113-D88077AA5931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708565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36E36B3-B941-AB40-9A29-90795E9A80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F7CE4D-00FF-DB7E-3118-4800DB8909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9503D6-E6C0-85F6-79C4-A78825D660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4253D-0A53-104E-ADCE-67D6E53AFECC}" type="datetimeFigureOut">
              <a:rPr lang="en-EG" smtClean="0"/>
              <a:t>19/03/2023</a:t>
            </a:fld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452FAE-5882-0787-AB50-AB1157762B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CA871F-5056-EC4C-8113-D88077AA5931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098232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63171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631710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63171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63171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63171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63171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A85DBF-6DBF-90B7-0059-6B53572E2A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719997"/>
            <a:ext cx="9144000" cy="1655763"/>
          </a:xfrm>
        </p:spPr>
        <p:txBody>
          <a:bodyPr/>
          <a:lstStyle/>
          <a:p>
            <a:endParaRPr lang="en-E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5E624E4-9AA4-F3D0-71A8-90DB05FA37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601552"/>
            <a:ext cx="9144000" cy="1655762"/>
          </a:xfrm>
        </p:spPr>
        <p:txBody>
          <a:bodyPr/>
          <a:lstStyle/>
          <a:p>
            <a:endParaRPr lang="en-EG" dirty="0"/>
          </a:p>
        </p:txBody>
      </p:sp>
    </p:spTree>
    <p:extLst>
      <p:ext uri="{BB962C8B-B14F-4D97-AF65-F5344CB8AC3E}">
        <p14:creationId xmlns:p14="http://schemas.microsoft.com/office/powerpoint/2010/main" val="20238648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0FDA80-2D4C-E487-F0ED-3365373D61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3778E2-EEBA-3F8C-5F57-BB79A55E79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8473618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RM EVENTS</dc:creator>
  <cp:lastModifiedBy>RM EVENTS</cp:lastModifiedBy>
  <cp:revision>1</cp:revision>
  <dcterms:created xsi:type="dcterms:W3CDTF">2023-03-19T08:12:28Z</dcterms:created>
  <dcterms:modified xsi:type="dcterms:W3CDTF">2023-03-19T08:16:56Z</dcterms:modified>
</cp:coreProperties>
</file>