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09" d="100"/>
          <a:sy n="109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EBC2D-2C83-C79A-63CE-D7555A7B2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E58E25-ACB0-9C16-2131-26D5994322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4901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2FBF-3487-8DCD-9D90-38CCA19B2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379088-30B4-2D65-18D2-F62EC4555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A6B40-2393-9585-B1EA-78164020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15AD-7D69-1B2B-EAF2-A767E4904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7A660-CAB6-DFCA-C629-48A434CA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5696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840E9-6B15-60C0-D0A4-A48531AFF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224B6E-1DFE-014D-817B-91BB29F67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E3883-7AB7-1C34-0982-5741F988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ADCE9-167D-20CC-34EA-010A4399E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AA9CF-BC1B-3218-5571-36CBC338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6756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38E9C-5B19-C32A-5A22-8C1C4FCFD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1273F-3AC8-A4C3-4FA6-1DE7FE216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6006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A168B-635F-9C5B-8094-0F0E568F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08FD2-9EB6-A3FD-E819-A5189AAB9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F2B29-C078-2795-32FE-67190840E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2DBE6-92BC-F74A-E851-CEE0CD319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38748-3F48-B5D5-5BA4-D423BC99E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6867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30731-BBF5-6C8A-B903-1E928F82A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4D558-6749-8DDB-BD7B-11968A391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B87C0-BE9F-D166-98CB-189E4E82D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91C57-5B82-7A59-CF3C-8D4DD780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A3313-2C7B-6C8E-4EFF-D2F787E7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EB600-A2C8-25A7-6658-038DDA486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9144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0400-6BF1-415E-0ADF-F1FFFA30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823B1-07C4-517D-6128-B10184A97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AFD99-7AC9-B7A4-26F4-8D233837A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59B67D-8A3A-E254-71D5-016CAA231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B51F19-A631-413C-094C-09887508E2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998B7F-C5E8-9A9E-2FCB-DEA08E1F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381B69-396D-30CC-A312-D8836F881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4A8E5B-C54A-1635-3DC6-8351419D3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383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C9069-117C-F4FB-EEB5-96996C2D8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294AF-17C0-79B0-C2EA-DBA55773F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12B4E7-F9FA-BEFF-6A18-EF1E0B5AC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CCA5F-AB51-A7DD-6173-1C835B842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5066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56C5A5-026F-AD4B-9BEB-4BAC4F308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65BAE9-CBCE-E6E5-8A9F-9339C8155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462A2-A2F5-7447-1706-C071758B8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947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18386-60A5-9CA0-9587-2670DA4E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15A1D-B30F-E5EF-D5C3-94C1BBC35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9A573-27AB-461F-635C-F69C566C8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0F657-C48A-A48C-F046-D1D91C72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A8E7B-CFDD-FAEB-E5EC-D400BBAD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112D1-4FE9-4E1D-C360-FAE161D86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1731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D0F3E-2117-7B41-189B-038A7D9FC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23D3F8-7635-C286-0C7B-0A93885AC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FA8978-AFAF-5816-6139-0F6CF9A99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FF21F-5A33-9942-DC70-8323B0F34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78092-7203-9837-C5C5-62B6ADB0D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F4950-B274-9F3C-CFF1-87E7016F1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4624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BDFB-DF99-3CEC-A8F3-0BC8D76B3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9DC69-AC0A-B4D0-7BDA-E99F32AED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9F9B-546D-0742-900D-A5D0FB4C81CD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345CD-DB7E-A3A5-1C52-D792E7BD1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908EA-BDB6-3041-9D67-C3AA33D3660B}" type="slidenum">
              <a:rPr lang="en-EG" smtClean="0"/>
              <a:t>‹#›</a:t>
            </a:fld>
            <a:endParaRPr lang="en-EG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070C7D79-A0FC-2627-6A06-2BD0DE8D3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9602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94F16-F9FD-F28D-837F-8DC15DFBA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5261"/>
            <a:ext cx="9144000" cy="1550499"/>
          </a:xfrm>
        </p:spPr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857D0-E592-A035-4E9D-A45F619B0E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75761"/>
            <a:ext cx="9144000" cy="1655762"/>
          </a:xfrm>
        </p:spPr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3314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A9463-CEB0-C4A5-D727-D717E06E5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2A59E-A5B0-E9A9-F4C2-269664536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0813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2023-03-19T08:05:10Z</dcterms:created>
  <dcterms:modified xsi:type="dcterms:W3CDTF">2023-03-19T08:11:25Z</dcterms:modified>
</cp:coreProperties>
</file>