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95" d="100"/>
          <a:sy n="95" d="100"/>
        </p:scale>
        <p:origin x="20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D3E5B-7699-C123-4931-33353B130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14700"/>
            <a:ext cx="9144000" cy="1173957"/>
          </a:xfrm>
        </p:spPr>
        <p:txBody>
          <a:bodyPr anchor="b"/>
          <a:lstStyle>
            <a:lvl1pPr algn="ctr">
              <a:defRPr sz="6000" b="0" cap="none" spc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0EEA6F-A9BD-F804-5CC6-CF35BF08A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26780"/>
            <a:ext cx="9144000" cy="1173958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46C3F-CC80-E250-593B-5F6B01274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97187-DAF1-F276-BB1E-14AE8EFCF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81EE9-D5BE-98A4-3005-0A6BAA932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1424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26521-FCC0-F78F-9F3F-7F47F745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2A700-AB41-B5BC-6C43-7EB867AC7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6EFED-ECF3-D5FC-8C03-E225FFF93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C8886-ABEA-8D29-1286-34509AC99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27B7A-4D8A-BB3D-B1FB-E77AFAA4B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3544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3F3AE7-4D62-DCE0-AFC0-55500B5E3C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23607B-E8F0-6FFD-A72B-252590BA1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937D0-5FB6-2C45-F7D6-A71683CC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EEE68-EBCD-1677-90BE-BAF443423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223E6-7E5F-2EDF-5B1B-EACBBFC97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48435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770A3-A6C9-1182-7311-D1311662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10AE0-AF0E-6FD7-BC63-48BCBF6B9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219AB0-F835-1768-2561-C762D12A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83B5C-58BB-D376-9CCD-F6B9FB6EA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9E442-9813-AC31-0096-AD3EF6052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44342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A3D51-FEDA-034D-AC6F-40BDDBC39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7B600-6D11-23A1-0073-EEFCF55B5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0658C-3846-401B-142A-555AAD694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A6E05-FD0F-3ED8-EF21-FFF079C1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246F8-AF8A-D61D-FED8-DFB57C52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6881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2831C-F29C-B1DC-C3B1-FCA961C8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8D14F-CF8A-4A64-4D1B-917728DD3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EE902-B99D-3043-DCD6-BF3392909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0EB4F-EF35-9921-FFFD-536C879D7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01DDC-FB57-2CE5-110F-32DDC9B5F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D97A5-68E6-27C5-4301-8A5ED8A90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9850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9707B-690B-03EF-81A0-E791570D6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3DBC22-EA99-3B16-292C-B040A4002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633F6-F3E8-8467-75C6-B861E6E63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1C518F-9FD7-0E90-F03E-ABD663974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E5DDAF-EE9B-D344-54E1-51C32AAE55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9E8F69-2784-ED41-65EC-9CA181B37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C3A8FB-08F2-0903-0E90-F2292D06D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86DE92-D3F2-95A1-0B83-ADAFBD5ED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6346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AF0DA-9E45-A384-A031-7240BF602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39AD0F-9A61-1921-D9BD-927735DDC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655C2-5698-F7B9-A59E-BD52B3BCC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58A5B-76E6-2E3E-C058-2FE4065E5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7238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321B5E-34F9-B641-C542-2862CAEE4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B6882C-D862-F842-E5A6-340607406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70B3F-909F-0551-2977-E1168103E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7095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581EE-3C78-A808-31D3-0D699B1D0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EDB0A-0CCD-F729-464C-380FFEE5B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7F7D70-32E2-36B3-43F7-D1FF17549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468A53-8D96-74F9-4712-51D33C913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F8CF0-2155-1CAF-C270-D636BA8E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B4684-D695-94DA-89D9-B879517A2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848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084A3-D3C1-C10E-523D-2EED1E8F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44F7D0-6C52-997C-AC5C-7A1E3BAF95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879342-686C-314A-4AEB-8C0AAFC72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B90B4-BAC1-A894-5471-80997060F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57C98-E232-8351-72CB-F0435E77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CA089-BE71-21FC-D4F4-7D2D698A5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4529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16314E-80BC-B429-FAE5-76E407FC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8F4AD-AE56-5262-FF29-B1E097EC5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46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3E369-9441-D8D1-87F0-50D13D5F6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E8364-A394-6745-9EDC-BC039D622A37}" type="datetimeFigureOut">
              <a:rPr lang="en-EG" smtClean="0"/>
              <a:t>05/09/2022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3363C-DAD9-B94A-099D-EF21F2E34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5485C-8D4C-339C-9D2C-DB589BBE7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5A316-AD53-7041-A4F4-761B3515BDFE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1336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E98F6-6833-AB28-2428-FD62B934C0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05878E-65BF-03E1-A169-9162781B63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77507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AF8DD-4415-060F-D492-B98F634B3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9D484-E5C7-EC78-CE0A-0EF5A401A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068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2022-09-05T10:33:24Z</dcterms:created>
  <dcterms:modified xsi:type="dcterms:W3CDTF">2022-09-05T10:43:15Z</dcterms:modified>
</cp:coreProperties>
</file>