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95"/>
    <p:restoredTop sz="94704"/>
  </p:normalViewPr>
  <p:slideViewPr>
    <p:cSldViewPr snapToGrid="0">
      <p:cViewPr varScale="1">
        <p:scale>
          <a:sx n="112" d="100"/>
          <a:sy n="112" d="100"/>
        </p:scale>
        <p:origin x="23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8D3C8-9451-DB69-54FF-3501268C3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801C25-A99E-146F-3C82-7D16B9661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6175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4E043-2105-5311-944A-11C5189E6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39AD3-D332-29AB-6502-B77A52C196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EF98C-CAEC-AB5A-0E1E-EADB6450E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4BD1D-B12C-3A5C-066F-744346B04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C4F6EA-A8B5-BD86-6619-D2DBFA6E6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31863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E41C5D-C968-15CE-8724-627B96A8D2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8EDBB6-DA2D-4F9E-6191-B460416ED2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3AD5B0-797E-A3FE-EFAB-6FC8DF7CA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2C68E7-D3CC-39F5-497A-3397F0964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D22761-0669-4D6A-09B3-B401D5154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4910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8284E-2A2B-254E-28BF-5E48F621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028C8-63BB-4913-3BC5-12CAE3FC6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33198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BA293-370D-309A-70CC-9790863AC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82991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CC0722-308B-EB11-849A-B513C37E6E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72268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7212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25F63-293A-DC04-3BA4-EE855C352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B731E-77EB-FD69-3A69-D07058C655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AEC6B-FC2B-FE42-C74A-B31042D15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8639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5B2E7-C843-E6E6-0F74-C7EA10ECE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8F10B8-17E8-E4BD-E479-7B8B4EC6C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D4DCDB-2D4A-23A3-2085-4E0FB20B8F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AF6145-8234-EF01-1BB0-B69A6F6B10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082D6A-A21C-F6CF-9592-CAFED2FBA2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4DA03D-872E-876B-AA39-4526BB2B8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1F2032-7054-C622-38D3-7127E89E8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051E11-A083-894D-5D04-A607B791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89253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2C06-6B60-CC44-BCA9-FB59BB433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C7F537-4DBB-1347-64CD-F9A6DC56E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531BEC-C941-DC64-9D57-6B9BE4BB4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507C66-7921-566D-1D11-37FC930B4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9291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D2CF6-D1F6-40DA-5C70-BC5D70F92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D3EA2-884D-3D2D-4061-A612F2A5E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E1644-8F65-60F6-D7FC-B34EC64FE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ED265-2890-A13C-9A11-A4AAB4D80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D9F0AF-F1CA-95D0-86B1-71632896B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D91939-3D74-4D2A-4039-4AD86631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24040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04BE0-5275-1335-35C3-E65E13477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7A5E69-BDE3-C42D-FF51-CF88A0037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051FCA-4FC8-865F-FD00-883CD9117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B6E85-E1E0-3619-516B-7DC52AAA7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0FC72-D868-7209-89C0-BA53CA1C5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2C34C3-FCB8-0026-2126-1A30EEEA3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37551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F29E38-AE7E-0FA4-2E61-047135DE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039CC3-34F9-192D-7BD9-8FB68AD6F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1D810-77FA-C9B6-58A3-87125995D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0013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60A239-CBDF-0A1A-BD11-09E3FE7F8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36AAE-76E4-CF1C-ED8D-309CB8358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ABE28-71CB-E765-33DF-129C3EDA9F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A033E-BE0B-A34B-8FCC-0BB23152532F}" type="datetimeFigureOut">
              <a:rPr lang="en-EG" smtClean="0"/>
              <a:t>10/04/2023</a:t>
            </a:fld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809EB6-8528-25CD-D03F-97D3BF0F5B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B69C7-1187-1E44-862F-08A209384C6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57700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5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6B447-CD1B-B044-2739-B5271A532A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6400" y="4145439"/>
            <a:ext cx="5554980" cy="878840"/>
          </a:xfrm>
        </p:spPr>
        <p:txBody>
          <a:bodyPr>
            <a:normAutofit/>
          </a:bodyPr>
          <a:lstStyle/>
          <a:p>
            <a:endParaRPr lang="en-EG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5E3FFC-AD73-C8D6-FFFE-25F74F1B65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00" y="5024279"/>
            <a:ext cx="5554980" cy="782161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800715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26EA0-8C10-3A07-4309-7BE6CB7EF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3A839-CCE1-51B9-C5DF-EF422658D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1742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34B86-6AA4-8D0E-0D91-29FEED622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8BAC5-1DC8-1B06-26E6-E23204C98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85752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 EVENTS</dc:creator>
  <cp:lastModifiedBy>RM EVENTS</cp:lastModifiedBy>
  <cp:revision>1</cp:revision>
  <dcterms:created xsi:type="dcterms:W3CDTF">2023-04-10T09:48:12Z</dcterms:created>
  <dcterms:modified xsi:type="dcterms:W3CDTF">2023-04-10T09:55:34Z</dcterms:modified>
</cp:coreProperties>
</file>