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84"/>
    <p:restoredTop sz="94704"/>
  </p:normalViewPr>
  <p:slideViewPr>
    <p:cSldViewPr snapToGrid="0">
      <p:cViewPr varScale="1">
        <p:scale>
          <a:sx n="117" d="100"/>
          <a:sy n="117" d="100"/>
        </p:scale>
        <p:origin x="192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070E3-7D24-8D89-4CD6-96C370AF9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AD8CD6-C277-162E-893C-F8E04F433E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207468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9C766-6D77-8793-9471-F726C31A6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A87A5D-F1CC-98A0-F0E7-236DCD0E3F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92CD2-F7D9-D9B1-1AFB-E5E529A83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E30-AE0C-5043-8EA1-935D86647971}" type="datetimeFigureOut">
              <a:rPr lang="en-EG" smtClean="0"/>
              <a:t>10/04/2023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F20A9-95D8-3EC1-040C-714374292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229C6-F29D-7EB3-689F-1F036A443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7F1E-9491-D94D-B5A7-944EDACFCA1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2812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310F57-F63E-EEF7-C486-B864A0FCFE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CD29B9-B548-A2EB-DFBB-B643EBA64D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C35BB-A4DC-4D61-48D2-E70A03F49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E30-AE0C-5043-8EA1-935D86647971}" type="datetimeFigureOut">
              <a:rPr lang="en-EG" smtClean="0"/>
              <a:t>10/04/2023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64EAB-68AB-0A7F-2471-96707F067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AE1A7-C711-8686-59B8-0E9538DEB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7F1E-9491-D94D-B5A7-944EDACFCA1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54680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B09BC-AFD2-F10D-B948-259732465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A79D2E-904C-6680-1BF9-8810BC637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5457ABE-77F3-97D1-5786-3A67999E6A8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881182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C2CA7-33A0-AE98-9AC0-AF25367A5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4529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76CFF7-580F-1015-9EA7-F7E70E71FA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01549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8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15E0A-3247-3AD1-700D-112EADA0C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0A101-1FC2-0824-3849-D384883CAB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10C461-216F-145A-E01B-6564F1467C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6126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CD1B7-2495-E37D-6783-A9B884CA5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C41DA1-910A-7505-157F-E5A1A8AA23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65C274-F77C-52DB-578A-304DEA354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84BCE1-E87E-3B19-644E-5AD37760E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9AAAE6-680E-D71F-87F9-746B83546D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14780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89073-3152-A3A8-EA2B-D7D01A730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27647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D8076B-3712-02A3-CECC-81174BD77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E30-AE0C-5043-8EA1-935D86647971}" type="datetimeFigureOut">
              <a:rPr lang="en-EG" smtClean="0"/>
              <a:t>10/04/2023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D06DBE-760E-96FC-BADA-77CA5FE32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BA3128-0B54-AD3F-4299-EDD9FB41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7F1E-9491-D94D-B5A7-944EDACFCA1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17460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3E01F-474A-B28A-5581-BBF9D63A7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8D10E2-5F82-723A-4897-45761DEE1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89AF89-4D8D-8FCB-31DB-C02FEB6B0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8590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A0BEF-00F0-EB97-C02C-8580BD042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1072EE-78C9-2DD3-B531-5693340775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796AE3-9580-A459-19E3-4891561DD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1F7E00-961C-D976-58D2-476539137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A6E30-AE0C-5043-8EA1-935D86647971}" type="datetimeFigureOut">
              <a:rPr lang="en-EG" smtClean="0"/>
              <a:t>10/04/2023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2FE034-08A4-F8FC-1A77-E4C033EE2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C0864-160B-2B4A-E5B8-6EF4266C1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7F1E-9491-D94D-B5A7-944EDACFCA1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21827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2A944C-1D10-C186-ECEB-AF8EBE492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6BCD47-9969-3F8A-8BAD-F1CFD590A5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A22D0-BE92-3395-5C9F-767446327B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A6E30-AE0C-5043-8EA1-935D86647971}" type="datetimeFigureOut">
              <a:rPr lang="en-EG" smtClean="0"/>
              <a:t>10/04/2023</a:t>
            </a:fld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F2022-44BA-3406-8226-579637BAB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7F1E-9491-D94D-B5A7-944EDACFCA1C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2488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733E1-5FFA-F727-CF8D-4C93DFAD49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66656" y="3212420"/>
            <a:ext cx="6346371" cy="771751"/>
          </a:xfrm>
        </p:spPr>
        <p:txBody>
          <a:bodyPr>
            <a:normAutofit/>
          </a:bodyPr>
          <a:lstStyle/>
          <a:p>
            <a:endParaRPr lang="en-EG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AE5C3F-D4DF-E388-9BF0-22F94A1A1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66655" y="4200751"/>
            <a:ext cx="6346372" cy="771751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11354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C2F48-AD34-1FB5-C82E-54809C0C67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5877F6-8C12-E3B9-3B52-844EE52CE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AFD5B5-A157-5791-C264-66A663AB1C2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491061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8E633-14D4-649B-63F5-BF8166D69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48F3F-97B1-AFDD-266D-6FC7E9F66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F7051C-458B-F86A-5C61-5CC8E8F923F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493709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1</cp:revision>
  <dcterms:created xsi:type="dcterms:W3CDTF">2023-04-10T09:55:51Z</dcterms:created>
  <dcterms:modified xsi:type="dcterms:W3CDTF">2023-04-10T10:01:48Z</dcterms:modified>
</cp:coreProperties>
</file>