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/>
    <p:restoredTop sz="94626"/>
  </p:normalViewPr>
  <p:slideViewPr>
    <p:cSldViewPr snapToGrid="0">
      <p:cViewPr varScale="1">
        <p:scale>
          <a:sx n="100" d="100"/>
          <a:sy n="100" d="100"/>
        </p:scale>
        <p:origin x="176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23/02/2025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176" y="2970596"/>
            <a:ext cx="6324600" cy="1859756"/>
          </a:xfrm>
        </p:spPr>
        <p:txBody>
          <a:bodyPr/>
          <a:lstStyle/>
          <a:p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176" y="5006208"/>
            <a:ext cx="6334126" cy="1655762"/>
          </a:xfrm>
        </p:spPr>
        <p:txBody>
          <a:bodyPr/>
          <a:lstStyle/>
          <a:p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10</cp:revision>
  <dcterms:created xsi:type="dcterms:W3CDTF">2024-05-28T11:14:53Z</dcterms:created>
  <dcterms:modified xsi:type="dcterms:W3CDTF">2025-02-23T14:27:56Z</dcterms:modified>
</cp:coreProperties>
</file>