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4684"/>
    <a:srgbClr val="09A4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5988"/>
  </p:normalViewPr>
  <p:slideViewPr>
    <p:cSldViewPr snapToGrid="0">
      <p:cViewPr varScale="1">
        <p:scale>
          <a:sx n="95" d="100"/>
          <a:sy n="95" d="100"/>
        </p:scale>
        <p:origin x="200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F3DEA-C611-08FD-A9A0-4DC33C9A34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38600" y="2235200"/>
            <a:ext cx="8153400" cy="2387600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rgbClr val="5E4684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CA145A-EC93-F450-3085-33B8B1FBDE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6699" y="4700588"/>
            <a:ext cx="8153401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9A49E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94E72F-9F43-200F-D9A3-6C86F52EE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61E5-A704-F849-A454-CCB8D67102EC}" type="datetimeFigureOut">
              <a:rPr lang="en-EG" smtClean="0"/>
              <a:t>14/03/2024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3CDA5B-0D81-A4ED-16DD-7B5B630C0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216F56-F2C5-8747-3522-5AFCC4378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FBC08-2651-A545-985A-8B04EC55A18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954381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11869-D10E-E55F-95F7-F38EDE954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8A7F31-5C60-D4A1-1392-BA1CECFBE0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0E61BE-8545-D441-471C-F297669B7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61E5-A704-F849-A454-CCB8D67102EC}" type="datetimeFigureOut">
              <a:rPr lang="en-EG" smtClean="0"/>
              <a:t>14/03/2024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2AD83E-17E9-5D28-38D1-61F3B9EBC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4404A9-4790-EE7F-7F3E-01A1149F8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FBC08-2651-A545-985A-8B04EC55A18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94763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D69C50-843D-5E8E-4C8E-F024EC2F7C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BE218C-AE94-002C-0E90-EF44CA7D1C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B273AB-8318-A5FE-B858-43E54EF3F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61E5-A704-F849-A454-CCB8D67102EC}" type="datetimeFigureOut">
              <a:rPr lang="en-EG" smtClean="0"/>
              <a:t>14/03/2024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F6C085-3921-2B5A-FBAF-59AA4F7F3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DD53C5-8E08-416A-D394-980130468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FBC08-2651-A545-985A-8B04EC55A18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860392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61E59-6225-AA6D-D680-77C6A0ED7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F735CC-F954-D3BC-C20E-24A84EABD1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0DF87B-FFFC-3D47-26D9-85DE32EDC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61E5-A704-F849-A454-CCB8D67102EC}" type="datetimeFigureOut">
              <a:rPr lang="en-EG" smtClean="0"/>
              <a:t>14/03/2024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8F6902-396E-D0B3-B8C1-1FAD2BE44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038BBE-EC45-EFF4-46A3-B1B0868F5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FBC08-2651-A545-985A-8B04EC55A18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584188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D4D18-B83A-B17B-0BA2-386FAD920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6DFBFC-7145-5ED3-C736-2731CE5EAB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4D4DB3-8944-11CA-05E4-4845EF8E3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61E5-A704-F849-A454-CCB8D67102EC}" type="datetimeFigureOut">
              <a:rPr lang="en-EG" smtClean="0"/>
              <a:t>14/03/2024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1413-4525-F8EA-B9F9-0BB96CDD8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BA2D8E-5FB7-335E-D885-4931E4D9A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FBC08-2651-A545-985A-8B04EC55A18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955523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8E19E-BEF4-5059-F14B-32A3A1C53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559240-E5D9-7088-1DE0-453C1B2012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B604E7-EBD6-534B-9384-FBEEC1E8D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17A653-24AD-A7B7-51B4-D0E3A73FA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61E5-A704-F849-A454-CCB8D67102EC}" type="datetimeFigureOut">
              <a:rPr lang="en-EG" smtClean="0"/>
              <a:t>14/03/2024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9D91A7-8A85-F68D-DBA9-7D95B72D5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0568A8-D798-1166-E512-C29CC6CA5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FBC08-2651-A545-985A-8B04EC55A18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5337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1CB0F-76C1-770A-3892-0BBFF06DD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64EF8B-DE55-AFCD-0E75-E525F163DF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6C2C73-8E31-B737-E5C8-C0A0ED3FE7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C8E745-F669-6333-FAF0-6437BD6904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2482FA-965A-BDE9-4BBE-3A5790C793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4D0999-6112-285C-75A7-3CA24D7C5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61E5-A704-F849-A454-CCB8D67102EC}" type="datetimeFigureOut">
              <a:rPr lang="en-EG" smtClean="0"/>
              <a:t>14/03/2024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3A481D-8B3A-AD8F-ACEE-95F5AD393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274416-016E-D150-10EF-A1FD32A6E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FBC08-2651-A545-985A-8B04EC55A18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381028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6077D-F0D5-8EBB-6EBE-48300C398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83EFC5-6BC5-9340-A03D-FFB7228F7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61E5-A704-F849-A454-CCB8D67102EC}" type="datetimeFigureOut">
              <a:rPr lang="en-EG" smtClean="0"/>
              <a:t>14/03/2024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24368E-B74A-5F07-56E5-A128F085F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53D2AE-C125-7363-2A62-61D181F49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FBC08-2651-A545-985A-8B04EC55A18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4518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A680C6-311A-BA93-34B0-F7D4D09DE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61E5-A704-F849-A454-CCB8D67102EC}" type="datetimeFigureOut">
              <a:rPr lang="en-EG" smtClean="0"/>
              <a:t>14/03/2024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4EAB96-131A-4C38-71BB-643C0A565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581526-17FE-BFE9-54BF-EB3AC5C13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FBC08-2651-A545-985A-8B04EC55A18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690869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DF51D-F49C-2DF6-2703-53AA42B3B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46CA0B-FA23-6D32-AC9F-62D3DA331F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395ADA-891C-38F3-C83A-222D729BD6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3BA885-C7EF-1C7F-E7C8-C18E5612B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61E5-A704-F849-A454-CCB8D67102EC}" type="datetimeFigureOut">
              <a:rPr lang="en-EG" smtClean="0"/>
              <a:t>14/03/2024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FD1C92-D828-FBC3-3832-F89CCD5ED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CCEE62-03E9-D00C-5976-B2DEA51FF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FBC08-2651-A545-985A-8B04EC55A18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391380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6E845-AC4E-AC82-F943-C3D329A50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E5B809-63D4-B44E-C118-40430BE3F0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3D5DD9-54DE-3C5A-D7CD-0E5D961062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FF5495-D013-0CCB-D029-983F88A0E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61E5-A704-F849-A454-CCB8D67102EC}" type="datetimeFigureOut">
              <a:rPr lang="en-EG" smtClean="0"/>
              <a:t>14/03/2024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996C3C-76C3-E6EE-B165-ADBE09354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C086A1-7E28-9A6C-8472-13B6DB9F5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FBC08-2651-A545-985A-8B04EC55A18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651026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991BFB-B78C-75AB-0FF8-E56A5DFA9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0DCCF2-CF60-AB33-1BAF-A556D9CE4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0D11A5-B5EE-37E9-8663-1744B1CCD7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761E5-A704-F849-A454-CCB8D67102EC}" type="datetimeFigureOut">
              <a:rPr lang="en-EG" smtClean="0"/>
              <a:t>14/03/2024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C4EF94-DFF3-CBE1-985A-32BB89E010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DEEBBF-6096-1CE7-0668-099FB9BD9D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FBC08-2651-A545-985A-8B04EC55A18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84138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5E4684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5E468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E468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E468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E468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E468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699C2-8328-68B0-3EEC-A17DAEEE40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363168-484F-2047-FE6E-CA96209956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83663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EE401-7B9D-260B-0779-935ABA830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B64D48-05AB-CD94-5FE8-2315DB700B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37802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Arial Rounded MT Bold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2024-03-14T08:06:02Z</dcterms:created>
  <dcterms:modified xsi:type="dcterms:W3CDTF">2024-03-14T08:09:42Z</dcterms:modified>
</cp:coreProperties>
</file>