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5"/>
  </p:normalViewPr>
  <p:slideViewPr>
    <p:cSldViewPr snapToGrid="0">
      <p:cViewPr varScale="1">
        <p:scale>
          <a:sx n="95" d="100"/>
          <a:sy n="95" d="100"/>
        </p:scale>
        <p:origin x="200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976F3-3ADF-7E1C-3B31-AFF2AE046D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29050" y="2235200"/>
            <a:ext cx="8362950" cy="2387600"/>
          </a:xfrm>
        </p:spPr>
        <p:txBody>
          <a:bodyPr anchor="b">
            <a:normAutofit/>
          </a:bodyPr>
          <a:lstStyle>
            <a:lvl1pPr algn="ctr">
              <a:defRPr sz="4800">
                <a:latin typeface="Arial Rounded MT Bold" panose="020F0704030504030204" pitchFamily="34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F0FC32-82F7-3954-7898-23BF8DB292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29050" y="4700588"/>
            <a:ext cx="836295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7D5AB7-E0AA-2D1A-A7EF-340A31E90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0D0A3-2A8F-9045-9D48-4EB154DEC257}" type="datetimeFigureOut">
              <a:rPr lang="en-EG" smtClean="0"/>
              <a:t>14/03/2024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0DE901-AAA0-05FF-62AD-BD71EE031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28B49E-1AC3-0FB1-2044-59756D828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4CA0C-4755-A645-A59F-525B3232EA3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262433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88349-98F3-9200-C5C8-0A26FDEA5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C83227-8AFF-919F-69D2-C596E3CD4A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2A7BBA-8AF3-C588-895E-CD2E62A4E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0D0A3-2A8F-9045-9D48-4EB154DEC257}" type="datetimeFigureOut">
              <a:rPr lang="en-EG" smtClean="0"/>
              <a:t>14/03/2024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7CBEDA-AA2C-8B67-C713-27F588EC7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010F1-01CA-F215-429B-6B0A92219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4CA0C-4755-A645-A59F-525B3232EA3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124188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64C3BA-9B85-110A-1863-2EA5DDA2A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3BB810-877C-61F9-24A2-3C4BAC49D9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F153CC-84DC-AA8E-C620-29557FF84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0D0A3-2A8F-9045-9D48-4EB154DEC257}" type="datetimeFigureOut">
              <a:rPr lang="en-EG" smtClean="0"/>
              <a:t>14/03/2024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FF10EA-2F0B-A010-8D19-4D80F3FB3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47A3E1-7F8D-1432-1014-B6728E822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4CA0C-4755-A645-A59F-525B3232EA3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64799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45BDA-0363-FD97-DD2C-44ED23922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A7B4A0-D1CB-B2C5-862A-5ADCC0DE7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C1F600-F7D8-2D99-5EFC-2433608F3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0D0A3-2A8F-9045-9D48-4EB154DEC257}" type="datetimeFigureOut">
              <a:rPr lang="en-EG" smtClean="0"/>
              <a:t>14/03/2024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B67B84-5BCA-75CD-E808-6609C87ED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704B2F-09B6-1070-3F44-977464ED0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4CA0C-4755-A645-A59F-525B3232EA3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010082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7130F-20C2-C5AD-B359-9F3984FEE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132D04-FC0C-E2C8-7894-E47C711E15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3C75F1-CE78-8C72-6A64-AF3219810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0D0A3-2A8F-9045-9D48-4EB154DEC257}" type="datetimeFigureOut">
              <a:rPr lang="en-EG" smtClean="0"/>
              <a:t>14/03/2024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381B82-9941-37AB-A236-CBB45AECB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900C98-1154-8302-C350-55790C195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4CA0C-4755-A645-A59F-525B3232EA3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174904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2BD62-0B28-B5B2-CBB2-019831A52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3F381E-B186-4947-7041-ED45312F5A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4F245-D137-4657-A0B3-B4830A1CB8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8A472F-80D0-25BF-61F3-9B48B88A0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0D0A3-2A8F-9045-9D48-4EB154DEC257}" type="datetimeFigureOut">
              <a:rPr lang="en-EG" smtClean="0"/>
              <a:t>14/03/2024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CAB6A3-6138-CA28-B7FB-0AB1AAE1D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D65F50-71C9-76D7-13EC-7F975F1C2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4CA0C-4755-A645-A59F-525B3232EA3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80708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54DA1-80A1-CB99-CB1A-5FBE5F39C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ECEEC-4E6D-6708-0B2F-530067E96B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AD4D3C-F508-766F-421B-BDADEBDBD1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60F39C-AD5C-37A4-851C-6CD615F150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2501B9-EBE7-0274-BA6C-5CC5E4CE0B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14E7B2-C13D-C93F-B8E0-E7C210AA5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0D0A3-2A8F-9045-9D48-4EB154DEC257}" type="datetimeFigureOut">
              <a:rPr lang="en-EG" smtClean="0"/>
              <a:t>14/03/2024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5907AB-3A43-58A8-69CF-C96F0B862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B343FA-0B6A-E474-C15C-54BB14CE4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4CA0C-4755-A645-A59F-525B3232EA3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602328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4755B-64AF-810F-6D98-7C865CC83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AB3319-809C-E471-D79B-8AA57850E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0D0A3-2A8F-9045-9D48-4EB154DEC257}" type="datetimeFigureOut">
              <a:rPr lang="en-EG" smtClean="0"/>
              <a:t>14/03/2024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9A930D-749E-AD43-E6D8-9158BF6D1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EFE1F7-03B6-13A7-D39B-82C5273D6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4CA0C-4755-A645-A59F-525B3232EA3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925857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C6F2C3-85DB-4244-0FBC-E4E08D97C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0D0A3-2A8F-9045-9D48-4EB154DEC257}" type="datetimeFigureOut">
              <a:rPr lang="en-EG" smtClean="0"/>
              <a:t>14/03/2024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7CC5EA-557C-96BF-26FB-340601A75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E8159F-8038-769F-2779-856366BC9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4CA0C-4755-A645-A59F-525B3232EA3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289639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BAE66-5F2E-8179-BD78-4144A3835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6A9A7E-97E7-9397-67A3-02923C36BF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6568F4-C6D9-4A67-F37D-6F77E74AA8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979031-6CA5-CDAE-178F-127C7A97F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0D0A3-2A8F-9045-9D48-4EB154DEC257}" type="datetimeFigureOut">
              <a:rPr lang="en-EG" smtClean="0"/>
              <a:t>14/03/2024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1F5E09-2EB2-8601-5423-2E228EA80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5387BB-B3D6-4EA8-976A-B48CABDD2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4CA0C-4755-A645-A59F-525B3232EA3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826156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26336-B0B4-604F-0DE8-F79ADDF8A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39C3668-9D49-6EE2-0534-7B0458DD14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4FC96A-1500-BAFB-93A0-05B5F03025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70F44D-7EDD-07A7-1155-820F10BD1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0D0A3-2A8F-9045-9D48-4EB154DEC257}" type="datetimeFigureOut">
              <a:rPr lang="en-EG" smtClean="0"/>
              <a:t>14/03/2024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ABE132-3F1D-6E81-E8EF-E8274A8A0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192491-EABE-A414-0F26-B2A99F744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4CA0C-4755-A645-A59F-525B3232EA3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907439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6F7411-A8B5-34BC-10D8-D950229F1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0D7BA7-ED37-FE34-F61E-0090512CB9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0CE4A7-4F06-E883-C99D-EE8FC32377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0D0A3-2A8F-9045-9D48-4EB154DEC257}" type="datetimeFigureOut">
              <a:rPr lang="en-EG" smtClean="0"/>
              <a:t>14/03/2024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59A4D6-476F-F6CA-B795-CC0FDBF3D3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6849D6-5F3B-FEE5-A67A-C82E0FFF44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4CA0C-4755-A645-A59F-525B3232EA3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817967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5C7C4-A953-24E1-744A-3905F393C7A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3A63B9-3943-9A3E-8CEC-B5046408A6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75967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836D3-5547-4C90-18C6-8693E5B31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CC292B-0021-2BEA-5BB8-DA41D0E590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91775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Arial Rounded MT Bold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2024-03-14T07:57:38Z</dcterms:created>
  <dcterms:modified xsi:type="dcterms:W3CDTF">2024-03-14T08:03:18Z</dcterms:modified>
</cp:coreProperties>
</file>