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78BC"/>
    <a:srgbClr val="4E70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3"/>
    <p:restoredTop sz="94674"/>
  </p:normalViewPr>
  <p:slideViewPr>
    <p:cSldViewPr snapToGrid="0">
      <p:cViewPr varScale="1">
        <p:scale>
          <a:sx n="104" d="100"/>
          <a:sy n="104" d="100"/>
        </p:scale>
        <p:origin x="23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E1BDC-6A21-0B71-2444-710A467EE9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5238CF-E722-EDEB-EE73-F5FC5F7212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179372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589E5-738D-B648-D19F-885D74B29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E2F4D9-5672-222D-7726-EC18BB3115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E87599-4A29-FD30-6C5C-3B253EDD7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6A347-6751-A747-8CC7-CA9C6338BFDD}" type="datetimeFigureOut">
              <a:rPr lang="en-EG" smtClean="0"/>
              <a:t>13/04/2023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73801A-6CEF-EAA3-8616-218B3A613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93A6B7-B172-F9B0-C97E-D20D81213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48652-7F2A-274B-BD35-9B580ABB915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59767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72D9C3-AB78-5697-919C-5E074A1420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5073EF-3EAA-0AF0-A881-081FD2BCCA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16385-8D72-9B1A-77AD-7262EA114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6A347-6751-A747-8CC7-CA9C6338BFDD}" type="datetimeFigureOut">
              <a:rPr lang="en-EG" smtClean="0"/>
              <a:t>13/04/2023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3BC15B-06ED-7FF1-E3C4-AA446459C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CB6390-2E90-45A1-2CAC-4017869DD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48652-7F2A-274B-BD35-9B580ABB915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5298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86240-F6BB-800E-1977-B6BB650A0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06FD7A-2599-26E8-BC91-A23E288808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249262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813A7-A5B7-86B6-8E30-50B39A8CE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0A2F0A-B004-6E63-161E-83FCACD7B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9630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16024-FAE6-05ED-8A06-5A6EE8157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1C5200-5981-5579-4643-767E0015F2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74EDBF-F154-4B20-FC52-9106FF2F1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320242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7D19C-F82D-75B3-A47C-BB52006FF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283A62-867E-D628-3037-FA1B230D72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4B404D-5A9C-478E-78C5-853996B0CA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C69F6E-0DE0-A263-C7B7-F2F3D9D364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52A35C-3E3A-64F4-A137-DFDB0B2D1A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20499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9463F-B279-4465-E025-3BBE9E992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51602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7C997D-F651-3BCF-A4CB-56513E16C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6A347-6751-A747-8CC7-CA9C6338BFDD}" type="datetimeFigureOut">
              <a:rPr lang="en-EG" smtClean="0"/>
              <a:t>13/04/2023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D9267C-9B12-D064-F4BC-1E5C46ABC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A08B83-58C3-F4C7-5F8F-5B2174338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48652-7F2A-274B-BD35-9B580ABB915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367528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8DAF3-6C64-25CA-982D-E3DCE799C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AC381F-9980-610C-D17E-7972DC262D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AB8317-639D-E618-5E85-DFE9664FB3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5601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31E6F-A878-4671-C403-FAA749B6E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E059DB-C017-C964-3470-FF7470F5C9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65A87D-AA6A-82A5-AF71-62A8E7EBFB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6706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84F227-AB1A-EE35-419D-21F318779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F46CA8-6E31-2507-9AEE-A35596D01B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8373E3-0185-0656-983A-86A9CBFD4B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6A347-6751-A747-8CC7-CA9C6338BFDD}" type="datetimeFigureOut">
              <a:rPr lang="en-EG" smtClean="0"/>
              <a:t>13/04/2023</a:t>
            </a:fld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2DA4F9-56EF-917C-28C0-D93E193BFC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48652-7F2A-274B-BD35-9B580ABB915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8762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4E70B9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4E70B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4E70B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4E70B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E70B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E70B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DD626-1472-2095-6FCB-8FFA5839AF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1384" y="2918619"/>
            <a:ext cx="6557319" cy="1020762"/>
          </a:xfrm>
        </p:spPr>
        <p:txBody>
          <a:bodyPr>
            <a:normAutofit/>
          </a:bodyPr>
          <a:lstStyle/>
          <a:p>
            <a:endParaRPr lang="en-EG" sz="5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A82254-62FF-3834-23D2-5B018EB350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1384" y="4133379"/>
            <a:ext cx="6557319" cy="846394"/>
          </a:xfrm>
        </p:spPr>
        <p:txBody>
          <a:bodyPr/>
          <a:lstStyle/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581871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6CD17-92CB-C76D-F97A-F3BB49EF5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120431-1E09-12E9-5045-4295AD3703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04815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16FD5-DDEC-8670-75FD-98AD323B6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B56B4A-A782-B54C-97C1-AAD010F5C7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8989128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RM EVENTS</dc:creator>
  <cp:lastModifiedBy>RM EVENTS</cp:lastModifiedBy>
  <cp:revision>2</cp:revision>
  <dcterms:created xsi:type="dcterms:W3CDTF">2023-04-10T08:02:29Z</dcterms:created>
  <dcterms:modified xsi:type="dcterms:W3CDTF">2023-04-13T11:18:08Z</dcterms:modified>
</cp:coreProperties>
</file>