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5"/>
    <p:restoredTop sz="94674"/>
  </p:normalViewPr>
  <p:slideViewPr>
    <p:cSldViewPr snapToGrid="0">
      <p:cViewPr varScale="1">
        <p:scale>
          <a:sx n="110" d="100"/>
          <a:sy n="110" d="100"/>
        </p:scale>
        <p:origin x="192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2446F-7297-E2DC-FDF8-61B3BA4586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A2126B-3320-3D7C-7D6F-7F77339145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56253-521C-D172-BC72-770F9820C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A1B3-60A0-F347-A148-B284AFE43C7F}" type="datetimeFigureOut">
              <a:rPr lang="en-EG" smtClean="0"/>
              <a:t>13/04/2023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1B9CB6-D5B3-2E9F-CEEA-A639239D7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75C052-3BFF-54B9-DB11-A67CF4DD0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892C-7194-9747-A748-B308496E423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272599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398E8-085D-D60D-183C-A5566AB960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3DE72D-A9AC-EA4E-C105-C67BD83733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F2FDDF-95E4-A54C-6805-09C177A2B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A1B3-60A0-F347-A148-B284AFE43C7F}" type="datetimeFigureOut">
              <a:rPr lang="en-EG" smtClean="0"/>
              <a:t>13/04/2023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F7C4A4-C84A-C0A1-D208-01FF3DC64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7C7535-485B-13EB-0583-C9D62EE75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892C-7194-9747-A748-B308496E423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68373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025410-3004-A65A-EA40-3D0D3EE0F2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6D677E-4469-A7A3-3068-95114EE97D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542BD3-F5E9-4303-65EC-8165F294B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A1B3-60A0-F347-A148-B284AFE43C7F}" type="datetimeFigureOut">
              <a:rPr lang="en-EG" smtClean="0"/>
              <a:t>13/04/2023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3B5FE2-1DDF-464C-C64E-E13832A84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960241-752B-13DF-7F9F-749E75D12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892C-7194-9747-A748-B308496E423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239053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1E57E-E2FF-4ED1-E5F2-2118FC9AF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6BE860-D5B0-A7B3-40E0-D307AAA756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420288-4821-4B76-60C4-9DF47AF3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A1B3-60A0-F347-A148-B284AFE43C7F}" type="datetimeFigureOut">
              <a:rPr lang="en-EG" smtClean="0"/>
              <a:t>13/04/2023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A076A0-5AB0-6C95-1DB5-F0AE4D2DD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93C3C-51C2-1E91-E41B-23AC89F73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892C-7194-9747-A748-B308496E423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278316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DF5EC-1A52-5C17-45E6-C9407E2FC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1446AC-E48B-764B-97FB-2F08663622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2998BE-A737-5CF6-FE9A-3CA537C77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A1B3-60A0-F347-A148-B284AFE43C7F}" type="datetimeFigureOut">
              <a:rPr lang="en-EG" smtClean="0"/>
              <a:t>13/04/2023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5C3A8-764F-FF52-1613-AA1650DAC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C016AE-FF67-6362-4DD1-679952A83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892C-7194-9747-A748-B308496E423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83062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C4C8F-07A8-7AF6-5DED-A05C5D267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9F660C-0079-EADA-56D5-0046FEA9FC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40BE07-D953-9440-16FA-F485DD4830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1770FC-E2BF-B86F-5312-46E9613D2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A1B3-60A0-F347-A148-B284AFE43C7F}" type="datetimeFigureOut">
              <a:rPr lang="en-EG" smtClean="0"/>
              <a:t>13/04/2023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C191CF-A191-BA4D-3D28-AAE6EBC93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939826-6AFB-2867-6A95-656E4EFBE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892C-7194-9747-A748-B308496E423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52449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EFDBB-E866-E77F-05F8-F60B3A7E0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9D0E7E-2678-F9A0-48DE-A71BE8F21E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171D47-8608-4D07-2639-B37EDB75C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372540-5295-517B-D9EB-309CF401CF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F38064-36F6-CA54-E33B-F1FCB8146A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18D6E6-5EA5-8067-2554-82A031289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A1B3-60A0-F347-A148-B284AFE43C7F}" type="datetimeFigureOut">
              <a:rPr lang="en-EG" smtClean="0"/>
              <a:t>13/04/2023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17B50C-E053-222C-DC85-DA5D2F4FE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0B379F-697F-4E9C-E585-8836930CF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892C-7194-9747-A748-B308496E423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1674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BE4BC-4038-EF66-CFBE-FA2F6F96A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E4AB56-2EA9-EF72-0563-D84D68E00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A1B3-60A0-F347-A148-B284AFE43C7F}" type="datetimeFigureOut">
              <a:rPr lang="en-EG" smtClean="0"/>
              <a:t>13/04/2023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4D2CF1-F462-A339-31F5-E545803D4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74AAB6-8996-D928-47EA-06817EEEB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892C-7194-9747-A748-B308496E423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569964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BC9254-3088-4D26-7235-A738E80AF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A1B3-60A0-F347-A148-B284AFE43C7F}" type="datetimeFigureOut">
              <a:rPr lang="en-EG" smtClean="0"/>
              <a:t>13/04/2023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99449C-CADF-1C93-CA5C-EDA1A16B4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362D34-C52D-3E95-8858-ED6F545C6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892C-7194-9747-A748-B308496E423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84332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E1298-9502-438F-D0FE-ADB5D8EF1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D2853D-C4A0-1E99-5077-CF924C3049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DFBE3D-D979-346A-9B3D-D858F34E2F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DDD9EB-E7ED-B49F-9D9C-1DAC9201F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A1B3-60A0-F347-A148-B284AFE43C7F}" type="datetimeFigureOut">
              <a:rPr lang="en-EG" smtClean="0"/>
              <a:t>13/04/2023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2547E3-ADA2-9C6B-A9AE-D50CE246E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5C7438-78E2-C7CB-270D-4FF0DAD00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892C-7194-9747-A748-B308496E423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10103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38A09-28AD-520C-FAD9-19694424F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E555A7-E422-6BCB-AD6E-CD1B62E1AD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C005E2-E7C9-67C7-B019-497FB1E7A2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3B7D86-9E85-31B0-5264-D0867A634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A1B3-60A0-F347-A148-B284AFE43C7F}" type="datetimeFigureOut">
              <a:rPr lang="en-EG" smtClean="0"/>
              <a:t>13/04/2023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95B88D-72BC-FB0D-22C7-FEB9126CC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EC1557-E2E7-C3C7-81DE-535BA45B1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D892C-7194-9747-A748-B308496E423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34259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8F472D-37EF-E313-E132-08FD32514C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E0273F-2EB8-45F3-9C2B-FA01F39BF1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2A1B3-60A0-F347-A148-B284AFE43C7F}" type="datetimeFigureOut">
              <a:rPr lang="en-EG" smtClean="0"/>
              <a:t>13/04/2023</a:t>
            </a:fld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3C4663-9532-0293-50C3-FBFD432015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D892C-7194-9747-A748-B308496E423F}" type="slidenum">
              <a:rPr lang="en-EG" smtClean="0"/>
              <a:t>‹#›</a:t>
            </a:fld>
            <a:endParaRPr lang="en-EG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E33F5206-3813-B1BF-7512-F3060A81B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3072771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C2BF5-14BD-4D1A-C2DA-C989DB80D4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4915" y="2832100"/>
            <a:ext cx="6106885" cy="869043"/>
          </a:xfrm>
        </p:spPr>
        <p:txBody>
          <a:bodyPr>
            <a:normAutofit/>
          </a:bodyPr>
          <a:lstStyle/>
          <a:p>
            <a:endParaRPr lang="en-EG" sz="5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2A9DB2-7756-B764-6202-B553BB106B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915" y="3949248"/>
            <a:ext cx="6106885" cy="869043"/>
          </a:xfrm>
        </p:spPr>
        <p:txBody>
          <a:bodyPr/>
          <a:lstStyle/>
          <a:p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2633571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AD30A-C774-0026-EB8B-1FF3F69D9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93744E-2E6B-E3BA-BDC6-FA88A4A64E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307939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5967F-4622-783F-0834-3C7CCA1A4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EE67E7-88DC-88EA-F1FB-175D3AF1A3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172823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RM EVENTS</dc:creator>
  <cp:lastModifiedBy>RM EVENTS</cp:lastModifiedBy>
  <cp:revision>2</cp:revision>
  <dcterms:created xsi:type="dcterms:W3CDTF">2023-04-10T07:56:23Z</dcterms:created>
  <dcterms:modified xsi:type="dcterms:W3CDTF">2023-04-13T11:16:37Z</dcterms:modified>
</cp:coreProperties>
</file>