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4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2B492-D17B-9E81-994B-FA74FD412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725" y="2743200"/>
            <a:ext cx="6496050" cy="1081088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262C64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0CC5A5-BCC4-665B-E29B-F3D9C08F4C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944938"/>
            <a:ext cx="650557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62C6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CD152-57BB-384D-0B70-5D66D13DA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A1079-5F66-286B-178C-ABF88B072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39092-06C9-93A6-D681-183D9C9D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4289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4C585-9B1D-F8DB-3681-E03D761C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E418E-3E25-0125-9D63-8AA0667A7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A5757-D39C-A32D-07DA-D9FE7224C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E5E38-8F72-0D2F-7436-D8267000F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4816-91AE-5F1E-153F-B72C0E53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651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1EB8FB-5717-6C94-9DFD-A4963FFEF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C3F5D-8578-17D8-0000-324D82654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E47A2-F50F-7509-0797-3C779FA8B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E7675-F4A3-EBF4-A594-FCA4463D1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1AE6F-4F7B-2610-5407-C4A7849CD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3436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34C3-0113-1518-2D0C-FE676C8E3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58C3C-C746-AE04-D5D6-0226294E8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D312B-4F3B-FAE0-26ED-A8CB7DD4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8183-210E-F2EA-2716-F9C4E1849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FDAC3-9AD5-D173-427D-F1BDDDD9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838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A75E0-80CD-CC9E-C6D8-0D8E2AA68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FB805-EE11-30DF-EF4E-CB51F35E7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C4E6C-B995-CA1A-9DCF-366D0C45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B678F-FFC5-A0F5-9654-8394D0644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8ED8F-2038-2460-1D34-CA10ED40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5085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07166-EDC8-E912-3D62-DC844593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DB95E-9DA1-CA47-FF12-47D739932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62525-8F72-DEC1-9F2C-FD9368623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7665D4-7D82-E9E4-28AC-168B95B3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0FE91-D883-5C4F-099D-B76A2F65F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A6B97-ECFF-0303-D6FA-6DABB70B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673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9A3DA-FEAC-20FA-1A90-5DE2EE349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A24E9-51B0-3E1D-9371-A9EC2891A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E660-17AF-22A3-4A9B-EF232B351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000EA-437C-F351-74A8-E36905D9E9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9AE679-A98D-8DFE-98AA-C161FD9E1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0F6126-0BFD-6076-2903-C60A03C12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5F13B8-B00B-63F5-310A-2739D648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2FA1EE-5B10-7AF0-5303-78173D4C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5202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C1A4-4BC4-A8E3-40CF-82A50723A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8A2FCB-454A-7B4F-4BE0-7C322AFF6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4D40E9-EA99-B373-A5F2-85A7FD85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71F5-E97A-9920-F88E-08846159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047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28530-D7EE-4C85-38AA-B92308915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02D0E-1B91-31AC-03A6-37C284EC6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6E017-F639-6EF4-3D21-8B1430429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88696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07231-E693-6C63-7606-75E71B98C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92C77-2BBB-D53D-3AD0-44DD56FAF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0AD51-13A3-E422-420F-C90F6E667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0F28D-1299-D108-958A-2837F6D0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B241B-2602-70F5-B481-F6AB99C70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7EEF6-0695-549C-CC28-A23DCEB3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1824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2EFD6-F5FC-B4F7-5A40-303E02B8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C5F07E-C738-62FA-69CE-31D4A1717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13467-6474-FBD3-4742-58B1A65A2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ABE-780A-3600-55EC-F6DA8276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AAA65-7775-16E6-8F98-AFF49D54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FC630-3952-B0D9-DABB-65F20849B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2296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14DBF9-8C52-90B6-B1BC-36476B32B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0054E-4633-DE1D-CE98-B833B7615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17F38-6F08-953F-B7A1-F0F5684D51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296B1-F85F-0E42-8860-B4AB1F0E1171}" type="datetimeFigureOut">
              <a:rPr lang="en-EG" smtClean="0"/>
              <a:t>26/01/2025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3ADEF-69C8-7238-AFB7-82BFF6651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FA401-4FE8-47A8-BAE8-619F00F36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8E018-2015-B34B-938E-3C366E70D27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9415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C64"/>
          </a:solidFill>
          <a:latin typeface="BODONI 72 BOOK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62C64"/>
          </a:solidFill>
          <a:latin typeface="Bodoni 72 Book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62C64"/>
          </a:solidFill>
          <a:latin typeface="Bodoni 72 Book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62C64"/>
          </a:solidFill>
          <a:latin typeface="Bodoni 72 Book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62C64"/>
          </a:solidFill>
          <a:latin typeface="Bodoni 72 Book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62C64"/>
          </a:solidFill>
          <a:latin typeface="Bodoni 72 Book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462EF-D0C3-E504-4D88-33541647F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F3945-01C8-9BAB-D579-9CD82274EC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3984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9D10A-75B1-D9FF-6F8C-52737AE18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4CAE0-8A5B-19D9-8F5D-8DB8F9BE18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02719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Bodoni 72 Book</vt:lpstr>
      <vt:lpstr>Bodoni 72 Book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2025-01-26T13:06:22Z</dcterms:created>
  <dcterms:modified xsi:type="dcterms:W3CDTF">2025-01-26T13:11:38Z</dcterms:modified>
</cp:coreProperties>
</file>