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C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24"/>
  </p:normalViewPr>
  <p:slideViewPr>
    <p:cSldViewPr snapToGrid="0">
      <p:cViewPr varScale="1">
        <p:scale>
          <a:sx n="95" d="100"/>
          <a:sy n="95" d="100"/>
        </p:scale>
        <p:origin x="200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2B492-D17B-9E81-994B-FA74FD412C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7725" y="2743200"/>
            <a:ext cx="6496050" cy="1081088"/>
          </a:xfrm>
        </p:spPr>
        <p:txBody>
          <a:bodyPr anchor="b">
            <a:normAutofit/>
          </a:bodyPr>
          <a:lstStyle>
            <a:lvl1pPr algn="l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0CC5A5-BCC4-665B-E29B-F3D9C08F4C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944938"/>
            <a:ext cx="6505575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CD152-57BB-384D-0B70-5D66D13DA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8A1079-5F66-286B-178C-ABF88B072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E39092-06C9-93A6-D681-183D9C9D5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42899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4C585-9B1D-F8DB-3681-E03D761CC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BE418E-3E25-0125-9D63-8AA0667A7E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A5757-D39C-A32D-07DA-D9FE7224C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EE5E38-8F72-0D2F-7436-D8267000F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A4816-91AE-5F1E-153F-B72C0E53E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4651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1EB8FB-5717-6C94-9DFD-A4963FFEFC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6C3F5D-8578-17D8-0000-324D826547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2E47A2-F50F-7509-0797-3C779FA8B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E7675-F4A3-EBF4-A594-FCA4463D1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1AE6F-4F7B-2610-5407-C4A7849CD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34363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634C3-0113-1518-2D0C-FE676C8E3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58C3C-C746-AE04-D5D6-0226294E8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D312B-4F3B-FAE0-26ED-A8CB7DD41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0E8183-210E-F2EA-2716-F9C4E1849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5FDAC3-9AD5-D173-427D-F1BDDDD98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78380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A75E0-80CD-CC9E-C6D8-0D8E2AA68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5FB805-EE11-30DF-EF4E-CB51F35E7F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7C4E6C-B995-CA1A-9DCF-366D0C459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7B678F-FFC5-A0F5-9654-8394D0644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8ED8F-2038-2460-1D34-CA10ED401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5085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07166-EDC8-E912-3D62-DC8445932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DB95E-9DA1-CA47-FF12-47D7399327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262525-8F72-DEC1-9F2C-FD93686231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7665D4-7D82-E9E4-28AC-168B95B3D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A0FE91-D883-5C4F-099D-B76A2F65F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8A6B97-ECFF-0303-D6FA-6DABB70BF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76737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9A3DA-FEAC-20FA-1A90-5DE2EE349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0A24E9-51B0-3E1D-9371-A9EC2891AE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E660-17AF-22A3-4A9B-EF232B351B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B000EA-437C-F351-74A8-E36905D9E9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9AE679-A98D-8DFE-98AA-C161FD9E17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0F6126-0BFD-6076-2903-C60A03C12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5F13B8-B00B-63F5-310A-2739D6482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2FA1EE-5B10-7AF0-5303-78173D4CE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5202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FC1A4-4BC4-A8E3-40CF-82A50723A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8A2FCB-454A-7B4F-4BE0-7C322AFF6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4D40E9-EA99-B373-A5F2-85A7FD85C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F171F5-E97A-9920-F88E-08846159C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0475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D28530-D7EE-4C85-38AA-B92308915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D02D0E-1B91-31AC-03A6-37C284EC6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96E017-F639-6EF4-3D21-8B1430429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88696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07231-E693-6C63-7606-75E71B98C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92C77-2BBB-D53D-3AD0-44DD56FAF7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60AD51-13A3-E422-420F-C90F6E667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D0F28D-1299-D108-958A-2837F6D0E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1B241B-2602-70F5-B481-F6AB99C70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F7EEF6-0695-549C-CC28-A23DCEB38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918241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2EFD6-F5FC-B4F7-5A40-303E02B8D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C5F07E-C738-62FA-69CE-31D4A17178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B13467-6474-FBD3-4742-58B1A65A2E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2A2ABE-780A-3600-55EC-F6DA82761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9AAA65-7775-16E6-8F98-AFF49D54B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CFC630-3952-B0D9-DABB-65F20849B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22966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14DBF9-8C52-90B6-B1BC-36476B32B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B0054E-4633-DE1D-CE98-B833B7615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17F38-6F08-953F-B7A1-F0F5684D51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3ADEF-69C8-7238-AFB7-82BFF66513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FA401-4FE8-47A8-BAE8-619F00F369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94153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Bodoni 72 Book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Bodoni 72 Book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Bodoni 72 Book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Bodoni 72 Book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Bodoni 72 Book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Bodoni 72 Book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462EF-D0C3-E504-4D88-33541647F5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7F3945-01C8-9BAB-D579-9CD82274EC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63984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65B32-99D5-FAA4-E6C1-903B05F0C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CBF5D-CC50-A0B4-3B31-F55F9F8855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77141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Bodoni 72 Book</vt:lpstr>
      <vt:lpstr>Calibri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2025-01-26T13:06:22Z</dcterms:created>
  <dcterms:modified xsi:type="dcterms:W3CDTF">2025-01-26T13:12:42Z</dcterms:modified>
</cp:coreProperties>
</file>