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D74"/>
    <a:srgbClr val="FFD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903"/>
  </p:normalViewPr>
  <p:slideViewPr>
    <p:cSldViewPr snapToGrid="0">
      <p:cViewPr varScale="1">
        <p:scale>
          <a:sx n="95" d="100"/>
          <a:sy n="95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10D47-74F3-9AE8-7EEB-FE4130564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425" y="3429000"/>
            <a:ext cx="5557837" cy="847725"/>
          </a:xfrm>
        </p:spPr>
        <p:txBody>
          <a:bodyPr anchor="b"/>
          <a:lstStyle>
            <a:lvl1pPr algn="ctr">
              <a:defRPr sz="6000" b="1">
                <a:solidFill>
                  <a:srgbClr val="192D74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BAFE9-7FEA-16F0-D6F2-2FA8AD20A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2425" y="448865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92D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FFEBF-5A47-8988-7358-20991302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98572-94EA-6646-798A-B8978443D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FD2A4-7485-0CE6-5A76-2E981A3C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9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724BB-358A-F9F3-196A-CD16DC365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8A8092-DE19-BF7A-686A-83E65675F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4F441-814A-0EC9-1145-AF68DAD0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DED0E-C85B-C6B3-6C50-6A110B74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EC506-033E-F009-A5E6-7244C993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64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27B631-1DDE-BFCC-264C-7CBDBD69A0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8D4D4-48BB-1346-7AA4-6F67F5AF48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03F62-0F4A-10A7-4893-BA99F4444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206E0-D7CF-4796-1DFB-BAE93DB9F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77E92-F02B-C7BB-02E7-4B8877A2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92B5D-1549-6ED5-F4C6-201B7918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BEE2A-E959-9965-FBAA-4DD0A759B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7A849-A397-F4B7-4FCD-CF213A788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1CD26-ECBE-4330-0C63-19854DC9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8D5D3-42EE-4E97-3431-814A8D2B2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3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0ADCB-A571-DB95-3A44-F5CB6AB66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8EF84-4F75-335C-2500-C8C6E83D4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109AC-487A-8CF8-2BB2-E21CF28A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A21D2-ADCD-5B15-3E87-A19D33174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DEC03-0745-62A9-2EDB-E650D5638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2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C35C-A4CC-0C6C-D90B-FFE982E72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9FF67-0ADB-70CF-8783-AE12B34F49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AFC0D-01BF-5A16-2ED9-A83BB3F329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E5CC3-AE13-090E-33A9-78E02A2D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9BA07-3643-C517-DA4E-D565E852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3E2C5-9593-DCE6-0FE5-4D07E70D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8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4B4C7-6E03-5C45-7F24-85E3EA36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7A4B1-4B63-F313-D006-60C9FA6BB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59D447-7E21-9B9C-7CBE-874537FED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D415F0-7769-78A9-A947-0E17136762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B14B19-DE09-9DA7-DFAA-C0D823F1B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67A0D-18AC-B74B-EC3D-E6206271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F2B380-35CC-D4AC-F31A-7778E451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CD1DA8-97D1-E843-E012-DBCA067BA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5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EC69-D80B-31B8-3221-44174A323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36635-1590-CFD1-232A-B8992059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98BC95-3D24-DC38-536C-3D9C65EFC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CD37E-8ED3-6DC2-F5A2-432F7A416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22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E40F0-FECA-0BCF-91B7-2773CC54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DD287F-6B93-B91F-7E29-353500A3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832C89-61ED-9D16-6231-4134B54CF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5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98616-2E09-60A6-1618-B02F747B1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E6775-B1B3-8980-BE3F-BC7585392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D47B-E6B3-689A-DB21-29D3546019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2045B-0A28-A3B2-305C-47E60AA0E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128507-BBE2-E1FF-0844-2C55D1FF1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6492D-3780-6C09-CC11-7AAFE7029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3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5018A-22D1-68EC-ABAE-455D97853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C29305-5503-0A1D-DA50-E452FC06B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D01E4-2C8A-956F-1E43-509AE24E6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438BB-3BFB-1756-B6C7-A21FB3352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43CD3-D20E-563A-2783-39E6D2F01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BB0941-F6C6-5386-68DD-754BA8E9C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2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AD4E32-CE70-2F2E-DB07-3A22967D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E43B4-5ED9-526C-898A-82C4B514D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C167F-73CE-BC94-2CA6-3841048754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BFCA0-0833-F34C-9DAC-66FC081EE3DD}" type="datetimeFigureOut">
              <a:rPr lang="en-US" smtClean="0"/>
              <a:t>11/19/23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D10F8-D37D-0912-039F-967B20AEA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0F9BF-60D9-3E93-8D32-12AF2B615A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CEC32-C932-EB42-8583-C83CFEEC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1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92D7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92D7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92D7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92D7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92D7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92D7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4A15-3650-54F4-601E-61F07ED15B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0BC471-1E4D-13CD-9FC3-C35C7D2672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61AC0-3023-B5B5-063C-6DB4F52E9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07D5F-212A-5240-9831-05263D155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54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alaa.rmevents@gmail.com</cp:lastModifiedBy>
  <cp:revision>1</cp:revision>
  <dcterms:created xsi:type="dcterms:W3CDTF">2023-11-19T13:58:48Z</dcterms:created>
  <dcterms:modified xsi:type="dcterms:W3CDTF">2023-11-19T14:00:51Z</dcterms:modified>
</cp:coreProperties>
</file>