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903"/>
  </p:normalViewPr>
  <p:slideViewPr>
    <p:cSldViewPr snapToGrid="0">
      <p:cViewPr varScale="1">
        <p:scale>
          <a:sx n="95" d="100"/>
          <a:sy n="95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03B2B-D6A0-6936-E3DD-5E2AE4572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3424238"/>
            <a:ext cx="5548313" cy="1006475"/>
          </a:xfrm>
        </p:spPr>
        <p:txBody>
          <a:bodyPr anchor="b"/>
          <a:lstStyle>
            <a:lvl1pPr algn="ctr">
              <a:defRPr sz="60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499584-F4BC-B388-4E78-CF7D0555EE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456565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0B277-42E4-F398-A559-514955EEA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5B685-A9B1-5EAA-A15D-F7804EA87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7CD01-F39D-F203-0296-A09E3A7F4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1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E5901-7581-65BB-DA17-F338224D7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91AFB-F42A-C51B-F897-295B9CF8B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F8732-86A1-7761-2E15-FD76E780D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B2AEC-DFB2-EEB3-9EF8-3BD5D2195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CA37C-BC11-42EE-842D-FB6AD2C6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4E5778-A341-FC15-C6F0-B8FC0692A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0837C3-122D-540E-D270-8A7228314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9D4BA-BB83-2827-08F8-68E1C65EE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98C79-752B-21C4-135E-0CB7B8674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36648-03BB-725B-0E93-2F689B8CB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5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F5B4A-5ACF-9688-8483-C1C913A97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BB7EC-4F66-F71B-FCF3-FCB551FC5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45747-2D7C-8146-2E22-37ECDBB91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D364E-BECA-921B-0A56-C6296A321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689F9-7E1F-F900-850C-541405A5D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8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6A0D8-39FF-F099-8005-92E90BA12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31A31-C5D4-16ED-EA66-A9A4114EB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28446-C6FC-2E48-9D80-61C268336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679AF-C169-161B-FF2D-0F7FD64BD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CFA9F-3039-F917-9EEF-FE67013FF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8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FA4B-8C83-0C42-2888-951CE3F8B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B29E0-834B-0EB3-EA51-8C03F14817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8F0EDD-5137-3CD9-50A1-7591D7A1A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BC220-E752-299A-DA65-26CBA90E9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419856-8400-FCB8-068D-B62B3C029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E5BCA-CCBB-8A69-4B25-9AE60895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8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20F41-C6B8-16CB-7F91-FC2EEC7F6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C8BA0-AAFC-BD19-55C9-88694554E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1C5B2C-D930-D315-6A0F-6E0203EC4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618E90-3F0F-E579-BA37-CA81D728BA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8D34F0-3210-182F-54FF-231C4ECC4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12D7EA-83C2-ECAB-3410-2C76F4FD7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C2F0E5-8AE0-ACEB-89F1-241124AC9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9F80C-471E-8F65-FB73-60FF4D4F8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8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CE3D0-4008-0443-EEB1-29B68452E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3DFD36-802B-0608-0830-8B593E18F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07097-3A0E-EBCE-51B6-C1C3CD0AB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CDEF6-D5D6-E1AC-40C4-E0523CA32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0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08D40A-8FF0-4964-E3A6-C9E5E2AA0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16E9B9-19DE-9041-BA08-CA8C1105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97CF5-875B-207F-91EC-E0DAB5F66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517E4-6313-EF46-ED19-321AB863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33ED6-AA0F-4856-3579-AB7A2EFEC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B281C-3D7B-2A16-692D-B66C5989F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C10AE-6333-4369-A689-E9E4E39AE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F0D53-9E63-FAAB-EDAC-59147C8E5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B8116-0818-66BA-B3FD-3C7BC4D2C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8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F5C3F-7AE0-D9A4-2687-1AE28344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BE9D8B-9CB7-84D6-6255-CEBBDEF4C7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18092F-E301-D8C6-ED38-C2DE8691E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5351-799B-200D-E5E9-11F8241DF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439BF9-CF91-88EC-86E0-9EBAE4071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399DD-5561-8072-BA74-192E9408E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37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8EDE2C-1B17-BAC1-622A-DBAFE9D9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FA48E-4946-78D4-7935-FC7CC2397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9F4BFD-09A1-1299-3F17-612FCA8639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676C0-F011-F94F-AC59-DDEF4B59E1FF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2C2ED-C0A7-55C1-9023-56962F1E0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DEE69-05EA-0E66-5C60-DECC82B6B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7D598-6547-1A4F-84A5-5592CDB7C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3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6B47-BC8C-7694-474B-E3AF9BC8EB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01281F-A22E-A767-884A-89C990B7DB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E7A7F-4A11-0FA1-3F39-8CA64D93B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40C18-9F57-E9B9-DF6A-A9CB6636F6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02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alaa.rmevents@gmail.com</cp:lastModifiedBy>
  <cp:revision>1</cp:revision>
  <dcterms:created xsi:type="dcterms:W3CDTF">2023-11-19T13:56:42Z</dcterms:created>
  <dcterms:modified xsi:type="dcterms:W3CDTF">2023-11-19T13:58:43Z</dcterms:modified>
</cp:coreProperties>
</file>