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94674"/>
  </p:normalViewPr>
  <p:slideViewPr>
    <p:cSldViewPr snapToGrid="0">
      <p:cViewPr varScale="1">
        <p:scale>
          <a:sx n="104" d="100"/>
          <a:sy n="104" d="100"/>
        </p:scale>
        <p:origin x="232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AEC7B-EB7C-B7DA-0140-98F6B8777F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34419D-CA7A-8576-79DC-D3A10BCC3F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05213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6AE7DA-53B5-A932-C306-B70BE88B9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460B02-E55C-387C-85C2-6767DDA34D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CAF0B-50FC-2FD6-5A68-9F989F63D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427DC-F5CC-71B8-C6D2-8DFE899DD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91AF59-FD3F-E924-3D95-43C38A1AC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8343917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CF5E7E-C6EA-21C8-4527-BE13158EC2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7EB584-7B16-09F2-4411-91036B6F7C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AF7AE-17A7-52BA-BBA3-2471314B5B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139EC-2E34-641F-3141-748CCAEA0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B502DE-1F64-B6E3-835A-D3DCBFCF5C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09769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A1FC7-05B6-F0E5-D6D9-ACFA15176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CFA9DA-B73B-6017-7C90-67A791748F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96945-2221-5EBF-0E4A-168EC1D7A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B350E-E4C0-568D-7C0C-26B29B9A8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1EF227-61AF-8EC6-1DD3-869A89328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93017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B1F0D-0829-8C73-19F0-506CFF15D6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9F2797-EAA0-C22C-4DC7-B246853A0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E9C09-9603-4772-1035-27F4E881DA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3804EB-1AA8-395F-0A19-E3B355CDD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0C164-3CC3-4810-01A5-E41853FE8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8173920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58B13-AEA2-4DDF-7D47-81FABB106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668A44-E2C7-E84B-AFEE-C11693CE7D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5A9858-B0F3-ECEB-1660-7E8F2D8026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FE0790-38CD-0E8E-232F-9BD349601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35AAEE-8144-CFDA-4E98-929FFF322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0DA532-A151-1400-A156-15BD977D9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181849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E41DD-62B9-A4CC-2B9F-1296ED485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D9D841-57B2-DCD9-0A47-A594A634B0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915F4C-26E2-2658-0189-74ECB9668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442C99-7BA0-1525-3B85-192FA07B31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BB24E3-9F94-845D-3A35-DC14A165AB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986D07-A4C6-55CC-DAE1-82E6E1C97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9CEE347-F2A2-2FB4-CB1B-724085DD94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122E40-181F-486E-6B86-28BAC8EA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471250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B1CB4-4B1C-337F-DDBE-29DFED6345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78200-2594-941C-40FD-CBED3B92F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5CEF1-B98A-0513-68D6-4F28FFF76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A16B74C-1C87-9D4F-D845-2057DB38FF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538725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CB33F7-4F57-7220-B901-B6C2D76477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BD8284-FC10-F045-43A8-15F603BBA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A5E033-C976-D9D1-CD55-061EBC7B8C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150356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F0E72-4A76-71FA-44C8-5F1C48E5F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BB222D-FCBE-FED8-1B26-CF51585771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904568-392A-4A93-3C76-2CFDE60BD0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0DB392-9AAC-D765-8838-36B3A228C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E4D472-44F6-388D-ABD6-9A853EA51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DD09DE-C9EC-E1E6-E51D-804B8E548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3515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0AF8C-3960-445E-9051-23D84F13A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8E90A7-AEF7-4BDC-4F69-BDAAE7397E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6574E-DEF2-7646-CEB5-1395865F8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C4D920-8741-C946-198F-660B6BC5B3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25DAC-4BB6-B140-973A-3B321DA82D1F}" type="datetimeFigureOut">
              <a:rPr lang="en-EG" smtClean="0"/>
              <a:t>30/04/2023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988E83-6143-4859-E0D6-EC85D28EC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30873-5252-85E9-3B52-22268C14E9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272698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768BD1-65BD-7150-9355-1BC1205A0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D0BBF8-3756-1A95-6B83-0B161399EC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172D6-88FA-08D2-89AD-DE4A148D83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25DAC-4BB6-B140-973A-3B321DA82D1F}" type="datetimeFigureOut">
              <a:rPr lang="en-EG" smtClean="0"/>
              <a:t>30/04/2023</a:t>
            </a:fld>
            <a:endParaRPr lang="en-EG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C8E00-8F55-7004-02AC-6811E85DB7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2EC73-3B8F-1E47-8D84-BAB5A915C65E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93343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11455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11455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11455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11455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1455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11455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F9321-7B39-7BC6-2E90-889A5039D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6162" y="3556644"/>
            <a:ext cx="5630562" cy="805291"/>
          </a:xfrm>
        </p:spPr>
        <p:txBody>
          <a:bodyPr>
            <a:normAutofit/>
          </a:bodyPr>
          <a:lstStyle/>
          <a:p>
            <a:pPr algn="l"/>
            <a:endParaRPr lang="en-EG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B2359E-23A2-B2D1-422E-649C9D521A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6162" y="4769708"/>
            <a:ext cx="5630562" cy="444843"/>
          </a:xfrm>
        </p:spPr>
        <p:txBody>
          <a:bodyPr/>
          <a:lstStyle/>
          <a:p>
            <a:pPr algn="l"/>
            <a:endParaRPr lang="en-EG" dirty="0"/>
          </a:p>
        </p:txBody>
      </p:sp>
    </p:spTree>
    <p:extLst>
      <p:ext uri="{BB962C8B-B14F-4D97-AF65-F5344CB8AC3E}">
        <p14:creationId xmlns:p14="http://schemas.microsoft.com/office/powerpoint/2010/main" val="1481590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91BD4-1AF8-7059-DDFD-A1032000B3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02713B-3AF3-7F6B-F671-926476CCE6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44484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6DAC9-43DD-9F62-0F38-D688AA63A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A67CC8-BDE5-BBC7-3314-77075D0B1F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956272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Macintosh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RM EVENTS</dc:creator>
  <cp:lastModifiedBy>RM EVENTS</cp:lastModifiedBy>
  <cp:revision>2</cp:revision>
  <dcterms:created xsi:type="dcterms:W3CDTF">2023-04-04T08:32:13Z</dcterms:created>
  <dcterms:modified xsi:type="dcterms:W3CDTF">2023-04-30T09:05:31Z</dcterms:modified>
</cp:coreProperties>
</file>