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E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74"/>
  </p:normalViewPr>
  <p:slideViewPr>
    <p:cSldViewPr snapToGrid="0">
      <p:cViewPr varScale="1">
        <p:scale>
          <a:sx n="109" d="100"/>
          <a:sy n="109" d="100"/>
        </p:scale>
        <p:origin x="208" y="5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2FA5C-7F5F-2DDA-2F81-1EB77ACFF3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85F571E-4F9C-1DA2-BF3B-91A8D460AF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0146091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1C651A-C0A5-D646-B216-062E51E091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D7FC57-C5B6-E05F-A0CC-B8C2F962F9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A6AEC9-FA6F-89ED-90F0-5F2E0A690A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8DA5C-59C7-2E41-8C65-44C57D19AA5D}" type="datetimeFigureOut">
              <a:rPr lang="en-EG" smtClean="0"/>
              <a:t>30/04/2023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C55EC0-6576-72E2-2DB7-F0E9D91227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9C58AE-B161-3850-B2CA-EAC1DACBD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B9481-0F11-E24D-9A75-29EEE740193F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251618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775B9FE-D654-7AF5-57A2-2BA6F0F7C49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91B985-26DB-B43A-1A64-8D489A1BE4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9A1976-046F-3801-3C23-BD3E5BC04A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8DA5C-59C7-2E41-8C65-44C57D19AA5D}" type="datetimeFigureOut">
              <a:rPr lang="en-EG" smtClean="0"/>
              <a:t>30/04/2023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EFFD9D-6213-CB05-9317-009ED5CE92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C69516-A2AB-63C9-64B3-CD546DC22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B9481-0F11-E24D-9A75-29EEE740193F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265929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F97CA3-874B-E822-DAAB-89C8C08358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CACCDF-4A8D-92F8-288A-622DBEBD14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618107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84F139-1EA1-A321-387D-E45A9A58D8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FEF7E1-6223-757A-F87B-1ED3143315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57BF27-FE17-6CFF-6E85-E97B3BBF2C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8DA5C-59C7-2E41-8C65-44C57D19AA5D}" type="datetimeFigureOut">
              <a:rPr lang="en-EG" smtClean="0"/>
              <a:t>30/04/2023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DE8DAC-E952-FDF1-B085-94C3F066A0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CE1CE5-EBA7-672C-C09F-317C3F56A3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B9481-0F11-E24D-9A75-29EEE740193F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55067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763E19-3F50-50EB-96EF-F0CDD4F00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32EFC4-311F-E7C4-83F7-CA329C9F31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F1F1FA-15D2-EF96-9826-E6EA1C369B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E3BDC2-3BC3-6286-0AC2-4CA57DA673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8DA5C-59C7-2E41-8C65-44C57D19AA5D}" type="datetimeFigureOut">
              <a:rPr lang="en-EG" smtClean="0"/>
              <a:t>30/04/2023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206A5B-3A60-A7AF-6D2C-752CD2D2D4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3D98AA-A8D8-0626-E765-758CE62EA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B9481-0F11-E24D-9A75-29EEE740193F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547624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7FD60-1496-D6F5-957C-B3B75C476C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90B9E6-1C07-0DF8-DDB9-4D3A7842F6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9ED9B8-5895-DA42-7EE2-79513902EF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CAD1B2-D2D5-CC4A-774B-95C4727AF5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3557AA-6D58-86CD-B727-F620AA4D12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1DF8E68-C982-F6AC-16FB-56BC5094D5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8DA5C-59C7-2E41-8C65-44C57D19AA5D}" type="datetimeFigureOut">
              <a:rPr lang="en-EG" smtClean="0"/>
              <a:t>30/04/2023</a:t>
            </a:fld>
            <a:endParaRPr lang="en-E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4041EB9-748C-A52F-30F3-A53381167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E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E5A0456-F54C-061D-E7AB-663F4A9EE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B9481-0F11-E24D-9A75-29EEE740193F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357264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DCA6E7-4B88-9A99-74D2-66A63740EC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FDB60D0-EC0F-8907-D38F-FB389573B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8DA5C-59C7-2E41-8C65-44C57D19AA5D}" type="datetimeFigureOut">
              <a:rPr lang="en-EG" smtClean="0"/>
              <a:t>30/04/2023</a:t>
            </a:fld>
            <a:endParaRPr lang="en-E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AEEA7B-1FEE-489B-BB92-102888F31C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E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4D4965-C723-DAC9-BB3D-60CF28B378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B9481-0F11-E24D-9A75-29EEE740193F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389317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AA32CE1-1602-67AA-3E53-518AF6E34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8DA5C-59C7-2E41-8C65-44C57D19AA5D}" type="datetimeFigureOut">
              <a:rPr lang="en-EG" smtClean="0"/>
              <a:t>30/04/2023</a:t>
            </a:fld>
            <a:endParaRPr lang="en-E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2E91916-72D6-7031-EF70-5A0A6A44AF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E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BF73F3-DDAE-F184-1D5E-95E0FCA31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B9481-0F11-E24D-9A75-29EEE740193F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607786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6DCC9F-7C4B-A31B-B654-63A0342846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D8B3CF-C88E-4F4A-99F4-B715104E22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A918E5-37ED-FA95-15E6-38D6C3E4EB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5BFA13-82B8-8B73-4884-443D861034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8DA5C-59C7-2E41-8C65-44C57D19AA5D}" type="datetimeFigureOut">
              <a:rPr lang="en-EG" smtClean="0"/>
              <a:t>30/04/2023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D03673-DAF9-6F0C-F6AD-A5F3456C5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2A08BE-F398-AB44-E4FF-3ABB66E2ED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B9481-0F11-E24D-9A75-29EEE740193F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9137609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D6F41D-E64F-F5ED-0CD7-2BF359D13F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EE816A7-4E5B-A930-9C15-66AAC6F2943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4C33C0-EC3F-D164-123F-62D0FB2D0D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33C582-248D-C218-8B62-4D724D9892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18DA5C-59C7-2E41-8C65-44C57D19AA5D}" type="datetimeFigureOut">
              <a:rPr lang="en-EG" smtClean="0"/>
              <a:t>30/04/2023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110C3F-F193-586F-3197-141D3CD3D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C9BFAD-9F26-D56E-7F40-9763A93C1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B9481-0F11-E24D-9A75-29EEE740193F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745117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528D781-B716-1006-F0A0-4597217FBD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E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F7CFAB-66A1-83B0-7E46-A0701C6E0C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4C3C25-32F8-879A-9CB0-C15851C750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18DA5C-59C7-2E41-8C65-44C57D19AA5D}" type="datetimeFigureOut">
              <a:rPr lang="en-EG" smtClean="0"/>
              <a:t>30/04/2023</a:t>
            </a:fld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E21817-B997-C20D-AA53-ABBE15B607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4B9481-0F11-E24D-9A75-29EEE740193F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747967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8BEDAC-64F4-1A99-C525-85AB7D0DD1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4061" y="3302856"/>
            <a:ext cx="5849815" cy="1093299"/>
          </a:xfrm>
        </p:spPr>
        <p:txBody>
          <a:bodyPr>
            <a:normAutofit/>
          </a:bodyPr>
          <a:lstStyle/>
          <a:p>
            <a:pPr algn="l"/>
            <a:endParaRPr lang="en-EG" sz="48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A6CF3DB-C35D-7EA3-C67E-98A4ADE392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4061" y="4673295"/>
            <a:ext cx="5849815" cy="719320"/>
          </a:xfrm>
        </p:spPr>
        <p:txBody>
          <a:bodyPr/>
          <a:lstStyle/>
          <a:p>
            <a:pPr algn="l"/>
            <a:endParaRPr lang="en-EG" dirty="0"/>
          </a:p>
        </p:txBody>
      </p:sp>
    </p:spTree>
    <p:extLst>
      <p:ext uri="{BB962C8B-B14F-4D97-AF65-F5344CB8AC3E}">
        <p14:creationId xmlns:p14="http://schemas.microsoft.com/office/powerpoint/2010/main" val="3260234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C51D4F-30FA-A67F-64A0-7AA510552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0DD7BB-C27A-7595-DB95-12E696BFC9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3215575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43B907-F8D0-4274-E087-CBF78955D8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A32C35-DF2F-BD8E-57B9-B7438D2E5F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5836897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Macintosh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RM EVENTS</dc:creator>
  <cp:lastModifiedBy>RM EVENTS</cp:lastModifiedBy>
  <cp:revision>2</cp:revision>
  <dcterms:created xsi:type="dcterms:W3CDTF">2023-04-04T08:26:14Z</dcterms:created>
  <dcterms:modified xsi:type="dcterms:W3CDTF">2023-04-30T09:03:58Z</dcterms:modified>
</cp:coreProperties>
</file>