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0"/>
  </p:normalViewPr>
  <p:slideViewPr>
    <p:cSldViewPr snapToGrid="0">
      <p:cViewPr varScale="1">
        <p:scale>
          <a:sx n="95" d="100"/>
          <a:sy n="95" d="100"/>
        </p:scale>
        <p:origin x="20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62BAC-FA20-E0E7-E568-013C3F88AD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587" y="2843213"/>
            <a:ext cx="7262813" cy="1724026"/>
          </a:xfrm>
        </p:spPr>
        <p:txBody>
          <a:bodyPr anchor="b"/>
          <a:lstStyle>
            <a:lvl1pPr algn="l">
              <a:defRPr sz="6000" b="1">
                <a:solidFill>
                  <a:srgbClr val="2A65B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74C7C0-F279-CA66-0A54-C0522A4F8F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725" y="4686299"/>
            <a:ext cx="7867650" cy="1400175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A65B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3063D-8F5C-575B-D395-A4F7BA2CD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B91B8-514C-BA96-7B1E-234FFDF5B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86D84-5C94-BB55-9C30-318105934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47335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FFDCB-4D91-BBEA-63EF-1EB3D862B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66567E-20EB-6BAA-BFB1-73390B55B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10015-1017-A716-FCC3-C818B8C2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27AD6-A56D-F394-4265-7E0ACBC62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37EAA-1F18-E3A9-FD53-DFD56B9B7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53738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AC0BEE-9954-BF34-FEA1-7AF1DAAE67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31EA9A-63FD-67FE-8B79-6ACDA66D91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35473-A1B2-C372-9A12-3E369450B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B75FD-7DB1-3975-59EE-3B6A94074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E45FB-4690-260E-DEA8-2CD7D1E55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259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24976-C40F-B42E-2C4D-B1CE9849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A8CD4-54E5-AFEF-55AA-CD17B830D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4D1D9-DAA5-728F-2683-CF446D7C2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1EB98-A426-C554-9647-490F8579A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9B0C9-D1AB-369B-424C-3E5E9509F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5831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A1801-A473-0F5B-801D-83E2D63E4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BDD36-21CB-6F58-F489-5C43B62EF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A450A-1B76-59B6-9823-75FFB364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A5FE3-C20E-1FDF-9CE9-B4B3FA9AD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C66E1-DBFC-EF3D-462E-0E752A5E4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5572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25E11-53D2-181F-07C5-998E1E4DB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FC6FC-1D9F-6C5D-FE31-5DB25832C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7EF22-3348-77FB-A9D0-78FF7DDC50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D2AC4-A925-AB16-5F3F-D3854FE44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BEA06E-6529-B829-F7E9-12164FD5C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3695E-09EF-EAB3-4CC5-6006C7053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3670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D2D1A-F510-531F-3D69-B6099FD3A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94290C-3FDC-9E5A-57F0-4140B50B9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1608EC-E77F-EFC3-4970-B391A1373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077E4C-29ED-0A07-B561-ECB5B71508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1BB3F1-E724-F2B0-FE75-E981968EA0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76BDDF-DE64-D145-A14C-AFE06965C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82FACA-B431-6ED5-D2B4-E9CD80B6A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11BC6B-7474-907E-2FEF-27C4C6E19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7564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7A68F-12EF-6126-E17C-3BD990367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F9FC40-1113-6EEF-54C1-2B5AD00CE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7150F-0182-88A5-7615-E9D5E1C3F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05D85-2D1C-77B3-EF52-84051DCB1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43394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A7B13D-A6F0-30E2-7E10-B0A3D1831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A5AF73-DC3C-DF35-C62A-45496E3E9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B16CF-73A2-2377-47C4-A606892E9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6471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EAA03-A725-3516-AE48-D887E8157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96631-36E6-6471-C97E-CE9C6F53C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144905-D6D3-DD5A-DDE6-174764A89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41FC6-8C9B-337F-5A72-87C14A2EC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ED31E0-9698-7BB9-26FD-2012E14E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8F4812-6C86-46E7-E87A-977B6E642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8567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4553-2238-74CD-CE45-95A3D798F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BCB640-D28F-8A00-7101-3350A27116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AC3D39-B271-21F9-2978-E8F607AE3F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B0CF7-309A-02DC-C8BF-6D8F7D540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299686-2640-7557-A12D-E61A906CB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878C82-4DBB-08B4-4B29-CD5FFFDB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26484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B529EB-6BA5-9F24-4F4F-C8F1EC979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647E0-BBA3-6598-6831-9D743748A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AE765-88B4-018C-29CF-59AE8DB4CF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CCDE6-80E3-7001-A64A-AEA37FDDD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D50E0-72B0-40C2-51D0-2AABAC7A53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604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A65B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A65B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A65B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A65B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A65B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A65B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D083-11F0-9244-AC31-7C008B0FF4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0CDC8B-CF4C-E910-87E7-F610F6017A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1152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1ED51-4CA2-60E4-FDFB-21A4F2A53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E671F-CCDA-AD45-E93A-F0C362D0E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72402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7220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2025-03-11T09:08:26Z</dcterms:created>
  <dcterms:modified xsi:type="dcterms:W3CDTF">2025-03-16T09:28:56Z</dcterms:modified>
</cp:coreProperties>
</file>