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4646"/>
    <a:srgbClr val="D265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286"/>
  </p:normalViewPr>
  <p:slideViewPr>
    <p:cSldViewPr snapToGrid="0" snapToObjects="1">
      <p:cViewPr varScale="1">
        <p:scale>
          <a:sx n="103" d="100"/>
          <a:sy n="103" d="100"/>
        </p:scale>
        <p:origin x="208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E1E27-3DE9-AA42-A98B-4DD886B52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700" y="3493395"/>
            <a:ext cx="6629400" cy="1580055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309967-8547-B349-97D3-2BA560EC98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5134831"/>
            <a:ext cx="6629400" cy="109574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CE371-737C-9441-AF42-CC2D349D0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91AD-A233-334B-9367-D2DAA6360FA4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27288B-43A7-3243-9C35-633F83C68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085FB3-98FC-2E4D-9321-52869F514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24A76-39EB-AD4F-B93F-BFB5447EE0AA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28335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DFED7-4EE0-BB41-BCEF-617E9D1D2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958601-2887-AB40-A441-9B742B8B6E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4327F3-59E0-AF44-986B-4829DC39F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91AD-A233-334B-9367-D2DAA6360FA4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BB4CAA-F3CF-314E-B63F-DF2F00B12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D9B22C-7E7E-A444-A828-393F5985A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24A76-39EB-AD4F-B93F-BFB5447EE0AA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43426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9994D2-9E65-4B4C-9753-0CCB9E10FE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710363-843A-CB44-BE0B-D052C2714B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EBE01-3E9B-0D4E-A9FB-36059F6D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91AD-A233-334B-9367-D2DAA6360FA4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03FF8-6407-DC47-82A2-B37947D17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82D259-E2A7-5E4D-8EED-7CDF3C583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24A76-39EB-AD4F-B93F-BFB5447EE0AA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36660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BD25F-CC28-7942-8EA7-A9CD8E700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16A49-ECE7-F14B-B8F2-E8BE7B3DC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A50EC7-E88C-224C-8E7D-01C836B71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91AD-A233-334B-9367-D2DAA6360FA4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7E561E-7D4D-CF4A-ADDA-C98FA28F2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E052D0-A000-A54C-9E6D-EDFD44EEB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24A76-39EB-AD4F-B93F-BFB5447EE0AA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13161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84DC1-111C-A94C-ACCD-AC974986E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D71011-CF8A-9E40-9A57-9F83FE9045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98531D-3081-C448-8911-69BBFFC98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91AD-A233-334B-9367-D2DAA6360FA4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0E05BF-28CF-484C-9462-8FC1B37D2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0B38C-0525-9E44-826B-67C235209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24A76-39EB-AD4F-B93F-BFB5447EE0AA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79145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2B271-95A9-EC40-B4CB-575CE6B82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442F8E-F310-6047-86B2-F4D57008AD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686A93-7C42-354E-BC9A-2554F293DA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F94D19-5CA1-5741-9676-C729C9ACE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91AD-A233-334B-9367-D2DAA6360FA4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07F773-F862-DC4F-B273-3AE2D76BA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4AB5D3-3F00-A948-AD6C-E9ADFEBBB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24A76-39EB-AD4F-B93F-BFB5447EE0AA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68714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6FDC3-2E10-DE48-896E-F615DE647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8B0C27-AB19-7249-9D07-9694FBD02B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CE9F4-C87F-5B41-93BC-9E5E48BA2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DC51FB-1CDF-8F45-BB89-191EC658EC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C210AA-A2AC-0C49-B9F3-FE3CA3602C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8D04E2-59CF-8C43-9310-3364146B5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91AD-A233-334B-9367-D2DAA6360FA4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F01AEA-A78A-304C-8702-EA95F30D2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948A16-14FD-FE44-B961-EF2AB2C69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24A76-39EB-AD4F-B93F-BFB5447EE0AA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39178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C7E1F-0EAF-1049-B8B3-6C7D54641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070E32-6E3C-5442-AD44-76684550B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91AD-A233-334B-9367-D2DAA6360FA4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7B2237-2056-2C45-ABF7-AD6514E3B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3F6EFD-CDE0-1244-A4BE-8F3E92A98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24A76-39EB-AD4F-B93F-BFB5447EE0AA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19723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748519-1E6B-3E40-9309-5C848814F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91AD-A233-334B-9367-D2DAA6360FA4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A7C0E8-C806-2E47-AEE1-29668FCFA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A97968-DC42-9A48-9B9F-B6D1BB06D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24A76-39EB-AD4F-B93F-BFB5447EE0AA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07594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07C2B-76A3-3348-B004-BAA390F46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518F4-E13E-964F-B42F-A2BB84AD1C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CABE89-D6DD-9347-9FAA-FB779DE58B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3CBFC9-BD47-0D41-A8AA-369C48B9C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91AD-A233-334B-9367-D2DAA6360FA4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AE2700-AEE3-5C49-85B5-2D6A40795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357402-E1EB-9549-B1C0-FA5E53507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24A76-39EB-AD4F-B93F-BFB5447EE0AA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119573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252E2-6B97-1E4F-AAD8-91F8FAE4B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35D7CD-0AD3-8A4B-AA60-2961E68827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CF44BF-5B4F-7F4B-8FE6-23704D94D1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FAA36D-F26A-644D-8515-9FA79CC25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91AD-A233-334B-9367-D2DAA6360FA4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BA9F21-7A89-2C4B-A493-2C122CD7D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42D4CE-1078-5842-8D47-2D44C772A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24A76-39EB-AD4F-B93F-BFB5447EE0AA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3771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0BD2EC-2D02-B04B-8DC8-C59BEADC1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90A6FD-FB46-9A45-A7DB-752209FCD3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27CF3-2FE2-7241-92E1-3C661323D9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991AD-A233-334B-9367-D2DAA6360FA4}" type="datetimeFigureOut">
              <a:rPr lang="en-EG" smtClean="0"/>
              <a:t>03/01/2024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E6887A-FA04-8346-8E26-7C48223F4A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9DF55C-01DA-C640-8C06-1369F964DA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24A76-39EB-AD4F-B93F-BFB5447EE0AA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82714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D26547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C4646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C4646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C464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C4646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C464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6A541-18B4-6043-8DA4-27E844FE5E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5C30DD-0EE2-074A-BC81-BA69631D9A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73264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1A008-A9EE-0047-BD3B-88297E36E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14938A-A3E7-384F-932C-E60E09D884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86902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2024-01-03T08:29:06Z</dcterms:created>
  <dcterms:modified xsi:type="dcterms:W3CDTF">2024-01-03T08:31:41Z</dcterms:modified>
</cp:coreProperties>
</file>