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7D6C"/>
    <a:srgbClr val="F080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35"/>
  </p:normalViewPr>
  <p:slideViewPr>
    <p:cSldViewPr snapToGrid="0" snapToObjects="1">
      <p:cViewPr varScale="1">
        <p:scale>
          <a:sx n="103" d="100"/>
          <a:sy n="103" d="100"/>
        </p:scale>
        <p:origin x="208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BC258-E6AC-284C-91F4-48D11B776C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871" y="3997346"/>
            <a:ext cx="6293476" cy="1229441"/>
          </a:xfrm>
        </p:spPr>
        <p:txBody>
          <a:bodyPr anchor="b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22BE7C-E707-2F4D-BA3D-0FECC7E285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872" y="5331854"/>
            <a:ext cx="6396506" cy="592429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DF8FB-072D-2345-8DF0-35A4F90E9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FC3A0-05A4-6D44-8C97-1B02A64B6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7F52F-3527-A14F-9669-E0580205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64680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3E6C6-1A29-4B47-9A92-FF09C9529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1E0449-D388-AA46-8357-8B12F0099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5269B-13A3-444E-BFB6-F2D9303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95AE4-140B-2F45-8AFD-1FB9104F7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5962E-DD45-EE44-A4E1-3B02090A2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2472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FB1839-9A3B-334A-AA41-AFC14D37BC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722D85-B7AF-8849-ABF0-020F16DAFA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4A54B-3D26-1245-AD2B-53E02545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BA0F7-F479-3749-BC16-BE0C7B25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75BF4-6FE7-C441-B639-F217CBC06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74857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0509D-FDBF-E74F-80E8-5F7D7EE0A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D72BA-4D5E-594B-B4DE-0B7A80FD4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46E6E-FAA5-0349-B4E6-5A7E9EA1E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BDD49-4443-994F-A0FD-C4BE8905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97D45-4724-C644-A929-2E28442F5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71492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51DC-0F08-1B4B-8943-C3AAEAD07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355F1-85B5-C443-B500-485ECA9E2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C8BF9-4F03-B241-95FF-EA701C28B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50A96-D030-E945-93B4-F7DAB82E9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0C9C1-C9C1-4047-A93F-8B707D4C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44668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CBB3C-EC81-3D4C-95D2-92B96C7C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91B69-2811-1E44-BF39-B003A21A78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1BD36B-B07E-E040-AB92-2D0DAE9BEF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F5BC59-1181-8546-80A6-6F67C4437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5739B0-8D99-D34D-AB0E-6B80A5C16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8AB595-DA75-824D-8BCB-7784C32BC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6444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F98F7-2BA7-B94F-9687-991B95BF3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604CB-540E-7B48-9304-AE6F03F66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2CB033-F306-434C-B40F-C8D2ABDA2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94C9E9-6ADA-9C45-9858-173E33F03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56B31F-B582-8442-B6FE-46137888EE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1AE06A-713C-8944-9B06-A8C1D52D5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7C49BD-043A-A347-A18E-201274C5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EF6879-1B95-1C4B-8122-4117642F8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020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07713-A580-304E-B622-0DC7859E9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B2AE31-64BC-B94F-B7A0-20D26EBC0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71766-0890-A24F-BBDD-ADEED3B4A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4C2835-7FC5-ED43-A18A-E7E198FFB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5790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8904EB-51E3-834E-8878-89632F9A5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875306-6C1B-A148-906C-F4DE5A822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425BB-B332-D348-A61C-2E80931F0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36598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BFAC-1ED8-9743-974B-287C6FF4C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BAD6B-3153-FA46-9D59-078E5961B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1042A-F77B-4D4A-9940-E10530878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B8032-A302-8A43-9811-A70FDFD19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51CB0-DFC7-D440-9760-B559DF4CE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D7D88-05C9-8945-9DC7-0627BB5BE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4863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6E06D-2250-684C-B8F0-49B45D781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6032FB-6449-E84D-9197-0478F07ED4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6A0DD4-CCC6-A14C-BD0B-6A703D747F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D1A4A1-0E7A-9E45-BCAA-FAC113278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E8E7-3835-134A-9424-D69F6F8A9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4D37CA-5753-5A45-B42B-6E1AF611B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324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99448A-01B9-2F44-BF42-F113F0B3F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43FB3-B9BE-664A-B0D9-969EF4D85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3CE02-ACA8-E549-8FC6-C86C760FD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8A101-301F-E54E-9D53-7B16284F8613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C4D01-C996-1841-9AB8-914E91DF8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A34BE-3362-C645-B2B5-AEA6CE58C8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F8F7-1A27-2340-84B8-B4C5D447C8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59223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0806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17D6C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17D6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17D6C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17D6C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17D6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DA5BD-7A7A-194A-B3E1-105849F9AA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C6FC91-0461-ED40-845D-18B338EDC5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85836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7F630-0AC4-334A-8C14-82597B308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42F7E-5661-9843-874F-20D41E5D4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77702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2024-01-03T08:25:23Z</dcterms:created>
  <dcterms:modified xsi:type="dcterms:W3CDTF">2024-01-03T08:29:01Z</dcterms:modified>
</cp:coreProperties>
</file>